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2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4C9816-B7C2-4AB8-862E-146C7CA3157E}" v="342" dt="2023-06-15T13:49:27.26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FAELE ESPOSITO" userId="6f1a2cb0-5c28-4677-af91-534657ef5060" providerId="ADAL" clId="{514C9816-B7C2-4AB8-862E-146C7CA3157E}"/>
    <pc:docChg chg="undo redo custSel addSld delSld modSld">
      <pc:chgData name="RAFFAELE ESPOSITO" userId="6f1a2cb0-5c28-4677-af91-534657ef5060" providerId="ADAL" clId="{514C9816-B7C2-4AB8-862E-146C7CA3157E}" dt="2023-06-15T13:49:27.267" v="3388"/>
      <pc:docMkLst>
        <pc:docMk/>
      </pc:docMkLst>
      <pc:sldChg chg="modTransition modAnim">
        <pc:chgData name="RAFFAELE ESPOSITO" userId="6f1a2cb0-5c28-4677-af91-534657ef5060" providerId="ADAL" clId="{514C9816-B7C2-4AB8-862E-146C7CA3157E}" dt="2023-06-15T13:02:48.639" v="3179"/>
        <pc:sldMkLst>
          <pc:docMk/>
          <pc:sldMk cId="3935900774" sldId="256"/>
        </pc:sldMkLst>
      </pc:sldChg>
      <pc:sldChg chg="addSp modSp mod modTransition modAnim">
        <pc:chgData name="RAFFAELE ESPOSITO" userId="6f1a2cb0-5c28-4677-af91-534657ef5060" providerId="ADAL" clId="{514C9816-B7C2-4AB8-862E-146C7CA3157E}" dt="2023-06-15T13:05:44.331" v="3185"/>
        <pc:sldMkLst>
          <pc:docMk/>
          <pc:sldMk cId="3571417490" sldId="257"/>
        </pc:sldMkLst>
        <pc:spChg chg="mod">
          <ac:chgData name="RAFFAELE ESPOSITO" userId="6f1a2cb0-5c28-4677-af91-534657ef5060" providerId="ADAL" clId="{514C9816-B7C2-4AB8-862E-146C7CA3157E}" dt="2023-06-15T13:03:18.597" v="3182" actId="1076"/>
          <ac:spMkLst>
            <pc:docMk/>
            <pc:sldMk cId="3571417490" sldId="257"/>
            <ac:spMk id="2" creationId="{5BEFADCD-393D-6309-3ED1-B86201DB9AFF}"/>
          </ac:spMkLst>
        </pc:spChg>
        <pc:spChg chg="add mod">
          <ac:chgData name="RAFFAELE ESPOSITO" userId="6f1a2cb0-5c28-4677-af91-534657ef5060" providerId="ADAL" clId="{514C9816-B7C2-4AB8-862E-146C7CA3157E}" dt="2023-06-15T11:54:07.702" v="2101" actId="113"/>
          <ac:spMkLst>
            <pc:docMk/>
            <pc:sldMk cId="3571417490" sldId="257"/>
            <ac:spMk id="11" creationId="{1E485465-71A1-9A15-5C5A-9278A886DA57}"/>
          </ac:spMkLst>
        </pc:spChg>
      </pc:sldChg>
      <pc:sldChg chg="modTransition modAnim">
        <pc:chgData name="RAFFAELE ESPOSITO" userId="6f1a2cb0-5c28-4677-af91-534657ef5060" providerId="ADAL" clId="{514C9816-B7C2-4AB8-862E-146C7CA3157E}" dt="2023-06-15T13:06:52.329" v="3193"/>
        <pc:sldMkLst>
          <pc:docMk/>
          <pc:sldMk cId="3059177345" sldId="258"/>
        </pc:sldMkLst>
      </pc:sldChg>
      <pc:sldChg chg="modTransition modAnim">
        <pc:chgData name="RAFFAELE ESPOSITO" userId="6f1a2cb0-5c28-4677-af91-534657ef5060" providerId="ADAL" clId="{514C9816-B7C2-4AB8-862E-146C7CA3157E}" dt="2023-06-15T13:07:32.085" v="3197"/>
        <pc:sldMkLst>
          <pc:docMk/>
          <pc:sldMk cId="4202976740" sldId="259"/>
        </pc:sldMkLst>
      </pc:sldChg>
      <pc:sldChg chg="modTransition modAnim">
        <pc:chgData name="RAFFAELE ESPOSITO" userId="6f1a2cb0-5c28-4677-af91-534657ef5060" providerId="ADAL" clId="{514C9816-B7C2-4AB8-862E-146C7CA3157E}" dt="2023-06-15T13:10:30.228" v="3200"/>
        <pc:sldMkLst>
          <pc:docMk/>
          <pc:sldMk cId="4265943814" sldId="260"/>
        </pc:sldMkLst>
      </pc:sldChg>
      <pc:sldChg chg="addSp delSp modSp mod modTransition setBg addAnim modAnim delDesignElem">
        <pc:chgData name="RAFFAELE ESPOSITO" userId="6f1a2cb0-5c28-4677-af91-534657ef5060" providerId="ADAL" clId="{514C9816-B7C2-4AB8-862E-146C7CA3157E}" dt="2023-06-15T13:11:02.929" v="3205"/>
        <pc:sldMkLst>
          <pc:docMk/>
          <pc:sldMk cId="52470719" sldId="261"/>
        </pc:sldMkLst>
        <pc:spChg chg="mod">
          <ac:chgData name="RAFFAELE ESPOSITO" userId="6f1a2cb0-5c28-4677-af91-534657ef5060" providerId="ADAL" clId="{514C9816-B7C2-4AB8-862E-146C7CA3157E}" dt="2023-06-15T09:09:37.469" v="28" actId="20577"/>
          <ac:spMkLst>
            <pc:docMk/>
            <pc:sldMk cId="52470719" sldId="261"/>
            <ac:spMk id="3" creationId="{3CA21176-472B-E39A-9FDE-51AADC0D4DF7}"/>
          </ac:spMkLst>
        </pc:spChg>
        <pc:spChg chg="del">
          <ac:chgData name="RAFFAELE ESPOSITO" userId="6f1a2cb0-5c28-4677-af91-534657ef5060" providerId="ADAL" clId="{514C9816-B7C2-4AB8-862E-146C7CA3157E}" dt="2023-06-15T09:08:45.973" v="7" actId="26606"/>
          <ac:spMkLst>
            <pc:docMk/>
            <pc:sldMk cId="52470719" sldId="261"/>
            <ac:spMk id="4" creationId="{EA8B843D-2A5C-98CE-5D33-64B4FA226492}"/>
          </ac:spMkLst>
        </pc:spChg>
        <pc:spChg chg="mod">
          <ac:chgData name="RAFFAELE ESPOSITO" userId="6f1a2cb0-5c28-4677-af91-534657ef5060" providerId="ADAL" clId="{514C9816-B7C2-4AB8-862E-146C7CA3157E}" dt="2023-06-15T13:10:49.614" v="3203" actId="14100"/>
          <ac:spMkLst>
            <pc:docMk/>
            <pc:sldMk cId="52470719" sldId="261"/>
            <ac:spMk id="5" creationId="{A6484CE2-2BAA-A868-5384-4AA2EEA82D6A}"/>
          </ac:spMkLst>
        </pc:spChg>
        <pc:spChg chg="add del">
          <ac:chgData name="RAFFAELE ESPOSITO" userId="6f1a2cb0-5c28-4677-af91-534657ef5060" providerId="ADAL" clId="{514C9816-B7C2-4AB8-862E-146C7CA3157E}" dt="2023-06-15T09:09:10.411" v="15" actId="26606"/>
          <ac:spMkLst>
            <pc:docMk/>
            <pc:sldMk cId="52470719" sldId="261"/>
            <ac:spMk id="10" creationId="{09646535-AEF6-4883-A4F9-EEC1F8B4319E}"/>
          </ac:spMkLst>
        </pc:spChg>
        <pc:spChg chg="add del">
          <ac:chgData name="RAFFAELE ESPOSITO" userId="6f1a2cb0-5c28-4677-af91-534657ef5060" providerId="ADAL" clId="{514C9816-B7C2-4AB8-862E-146C7CA3157E}" dt="2023-06-15T09:09:10.411" v="15" actId="26606"/>
          <ac:spMkLst>
            <pc:docMk/>
            <pc:sldMk cId="52470719" sldId="261"/>
            <ac:spMk id="12" creationId="{DB7EFF05-A8DA-4B3E-9C21-7A04283D4852}"/>
          </ac:spMkLst>
        </pc:spChg>
        <pc:spChg chg="add del">
          <ac:chgData name="RAFFAELE ESPOSITO" userId="6f1a2cb0-5c28-4677-af91-534657ef5060" providerId="ADAL" clId="{514C9816-B7C2-4AB8-862E-146C7CA3157E}" dt="2023-06-15T09:09:10.411" v="15" actId="26606"/>
          <ac:spMkLst>
            <pc:docMk/>
            <pc:sldMk cId="52470719" sldId="261"/>
            <ac:spMk id="14" creationId="{AFAE2A12-140C-4527-B721-72C1DD3FC66D}"/>
          </ac:spMkLst>
        </pc:spChg>
        <pc:spChg chg="add del">
          <ac:chgData name="RAFFAELE ESPOSITO" userId="6f1a2cb0-5c28-4677-af91-534657ef5060" providerId="ADAL" clId="{514C9816-B7C2-4AB8-862E-146C7CA3157E}" dt="2023-06-15T09:09:10.411" v="15" actId="26606"/>
          <ac:spMkLst>
            <pc:docMk/>
            <pc:sldMk cId="52470719" sldId="261"/>
            <ac:spMk id="16" creationId="{A5B43FC7-6A19-4DF3-8506-485B555007D9}"/>
          </ac:spMkLst>
        </pc:spChg>
        <pc:spChg chg="add del">
          <ac:chgData name="RAFFAELE ESPOSITO" userId="6f1a2cb0-5c28-4677-af91-534657ef5060" providerId="ADAL" clId="{514C9816-B7C2-4AB8-862E-146C7CA3157E}" dt="2023-06-15T09:09:10.411" v="15" actId="26606"/>
          <ac:spMkLst>
            <pc:docMk/>
            <pc:sldMk cId="52470719" sldId="261"/>
            <ac:spMk id="18" creationId="{7E689040-6301-4CD3-A20F-EA809EAD514F}"/>
          </ac:spMkLst>
        </pc:spChg>
        <pc:spChg chg="add del">
          <ac:chgData name="RAFFAELE ESPOSITO" userId="6f1a2cb0-5c28-4677-af91-534657ef5060" providerId="ADAL" clId="{514C9816-B7C2-4AB8-862E-146C7CA3157E}" dt="2023-06-15T09:20:10.233" v="242"/>
          <ac:spMkLst>
            <pc:docMk/>
            <pc:sldMk cId="52470719" sldId="261"/>
            <ac:spMk id="24" creationId="{09646535-AEF6-4883-A4F9-EEC1F8B4319E}"/>
          </ac:spMkLst>
        </pc:spChg>
        <pc:spChg chg="add del">
          <ac:chgData name="RAFFAELE ESPOSITO" userId="6f1a2cb0-5c28-4677-af91-534657ef5060" providerId="ADAL" clId="{514C9816-B7C2-4AB8-862E-146C7CA3157E}" dt="2023-06-15T09:20:10.233" v="242"/>
          <ac:spMkLst>
            <pc:docMk/>
            <pc:sldMk cId="52470719" sldId="261"/>
            <ac:spMk id="26" creationId="{742DFF2D-EA41-4CBE-9659-C2917E4882E5}"/>
          </ac:spMkLst>
        </pc:spChg>
        <pc:picChg chg="add del mod">
          <ac:chgData name="RAFFAELE ESPOSITO" userId="6f1a2cb0-5c28-4677-af91-534657ef5060" providerId="ADAL" clId="{514C9816-B7C2-4AB8-862E-146C7CA3157E}" dt="2023-06-15T09:12:07.468" v="117" actId="478"/>
          <ac:picMkLst>
            <pc:docMk/>
            <pc:sldMk cId="52470719" sldId="261"/>
            <ac:picMk id="7" creationId="{B34A3D92-EE6D-566E-DE36-25A44A2A8416}"/>
          </ac:picMkLst>
        </pc:picChg>
        <pc:picChg chg="add del mod">
          <ac:chgData name="RAFFAELE ESPOSITO" userId="6f1a2cb0-5c28-4677-af91-534657ef5060" providerId="ADAL" clId="{514C9816-B7C2-4AB8-862E-146C7CA3157E}" dt="2023-06-15T09:16:35.385" v="183" actId="478"/>
          <ac:picMkLst>
            <pc:docMk/>
            <pc:sldMk cId="52470719" sldId="261"/>
            <ac:picMk id="9" creationId="{6A5FD4B3-36D7-2889-5E77-2A219F39BA92}"/>
          </ac:picMkLst>
        </pc:picChg>
        <pc:picChg chg="add del mod ord modCrop">
          <ac:chgData name="RAFFAELE ESPOSITO" userId="6f1a2cb0-5c28-4677-af91-534657ef5060" providerId="ADAL" clId="{514C9816-B7C2-4AB8-862E-146C7CA3157E}" dt="2023-06-15T09:18:30.140" v="225" actId="478"/>
          <ac:picMkLst>
            <pc:docMk/>
            <pc:sldMk cId="52470719" sldId="261"/>
            <ac:picMk id="13" creationId="{9AA536B4-F739-04C6-58FE-B8078051A598}"/>
          </ac:picMkLst>
        </pc:picChg>
        <pc:picChg chg="add mod">
          <ac:chgData name="RAFFAELE ESPOSITO" userId="6f1a2cb0-5c28-4677-af91-534657ef5060" providerId="ADAL" clId="{514C9816-B7C2-4AB8-862E-146C7CA3157E}" dt="2023-06-15T09:18:27.518" v="223" actId="14100"/>
          <ac:picMkLst>
            <pc:docMk/>
            <pc:sldMk cId="52470719" sldId="261"/>
            <ac:picMk id="17" creationId="{0CC512FA-CE47-850C-0FDF-64411C5A5FEA}"/>
          </ac:picMkLst>
        </pc:picChg>
        <pc:picChg chg="add del">
          <ac:chgData name="RAFFAELE ESPOSITO" userId="6f1a2cb0-5c28-4677-af91-534657ef5060" providerId="ADAL" clId="{514C9816-B7C2-4AB8-862E-146C7CA3157E}" dt="2023-06-15T09:12:26.450" v="122" actId="478"/>
          <ac:picMkLst>
            <pc:docMk/>
            <pc:sldMk cId="52470719" sldId="261"/>
            <ac:picMk id="20" creationId="{5B59B08F-D29E-67FE-9DC3-37F8CC498136}"/>
          </ac:picMkLst>
        </pc:picChg>
        <pc:picChg chg="add del mod">
          <ac:chgData name="RAFFAELE ESPOSITO" userId="6f1a2cb0-5c28-4677-af91-534657ef5060" providerId="ADAL" clId="{514C9816-B7C2-4AB8-862E-146C7CA3157E}" dt="2023-06-15T09:16:34.736" v="182" actId="478"/>
          <ac:picMkLst>
            <pc:docMk/>
            <pc:sldMk cId="52470719" sldId="261"/>
            <ac:picMk id="21" creationId="{56ED5A22-8291-2D7B-34FB-03AAB91148B3}"/>
          </ac:picMkLst>
        </pc:picChg>
        <pc:picChg chg="add mod">
          <ac:chgData name="RAFFAELE ESPOSITO" userId="6f1a2cb0-5c28-4677-af91-534657ef5060" providerId="ADAL" clId="{514C9816-B7C2-4AB8-862E-146C7CA3157E}" dt="2023-06-15T09:18:47.032" v="231" actId="14100"/>
          <ac:picMkLst>
            <pc:docMk/>
            <pc:sldMk cId="52470719" sldId="261"/>
            <ac:picMk id="23" creationId="{C1BBB7E8-7083-765F-8D0E-9D822888EC8B}"/>
          </ac:picMkLst>
        </pc:picChg>
      </pc:sldChg>
      <pc:sldChg chg="addSp delSp modSp new mod modTransition setBg modAnim">
        <pc:chgData name="RAFFAELE ESPOSITO" userId="6f1a2cb0-5c28-4677-af91-534657ef5060" providerId="ADAL" clId="{514C9816-B7C2-4AB8-862E-146C7CA3157E}" dt="2023-06-15T13:11:35.242" v="3209"/>
        <pc:sldMkLst>
          <pc:docMk/>
          <pc:sldMk cId="2839069401" sldId="262"/>
        </pc:sldMkLst>
        <pc:spChg chg="mod">
          <ac:chgData name="RAFFAELE ESPOSITO" userId="6f1a2cb0-5c28-4677-af91-534657ef5060" providerId="ADAL" clId="{514C9816-B7C2-4AB8-862E-146C7CA3157E}" dt="2023-06-15T13:11:19.285" v="3207" actId="14100"/>
          <ac:spMkLst>
            <pc:docMk/>
            <pc:sldMk cId="2839069401" sldId="262"/>
            <ac:spMk id="2" creationId="{38D3EE5F-4A71-7B97-1E27-F62D7EDA15E3}"/>
          </ac:spMkLst>
        </pc:spChg>
        <pc:spChg chg="del mod">
          <ac:chgData name="RAFFAELE ESPOSITO" userId="6f1a2cb0-5c28-4677-af91-534657ef5060" providerId="ADAL" clId="{514C9816-B7C2-4AB8-862E-146C7CA3157E}" dt="2023-06-15T09:17:59.801" v="216" actId="478"/>
          <ac:spMkLst>
            <pc:docMk/>
            <pc:sldMk cId="2839069401" sldId="262"/>
            <ac:spMk id="3" creationId="{3E32E7E0-8D68-36C2-4F93-2B2F28E1A88C}"/>
          </ac:spMkLst>
        </pc:spChg>
        <pc:spChg chg="mod">
          <ac:chgData name="RAFFAELE ESPOSITO" userId="6f1a2cb0-5c28-4677-af91-534657ef5060" providerId="ADAL" clId="{514C9816-B7C2-4AB8-862E-146C7CA3157E}" dt="2023-06-15T09:22:05.245" v="279" actId="403"/>
          <ac:spMkLst>
            <pc:docMk/>
            <pc:sldMk cId="2839069401" sldId="262"/>
            <ac:spMk id="4" creationId="{C5AB7087-E5A7-281B-8FB4-98D86566CC7A}"/>
          </ac:spMkLst>
        </pc:spChg>
        <pc:picChg chg="add mod">
          <ac:chgData name="RAFFAELE ESPOSITO" userId="6f1a2cb0-5c28-4677-af91-534657ef5060" providerId="ADAL" clId="{514C9816-B7C2-4AB8-862E-146C7CA3157E}" dt="2023-06-15T09:21:41.956" v="270" actId="1076"/>
          <ac:picMkLst>
            <pc:docMk/>
            <pc:sldMk cId="2839069401" sldId="262"/>
            <ac:picMk id="6" creationId="{63CDC452-DFCC-9EFC-5B8C-C6F9B4ACB20B}"/>
          </ac:picMkLst>
        </pc:picChg>
        <pc:picChg chg="add mod">
          <ac:chgData name="RAFFAELE ESPOSITO" userId="6f1a2cb0-5c28-4677-af91-534657ef5060" providerId="ADAL" clId="{514C9816-B7C2-4AB8-862E-146C7CA3157E}" dt="2023-06-15T09:21:46.690" v="272" actId="14100"/>
          <ac:picMkLst>
            <pc:docMk/>
            <pc:sldMk cId="2839069401" sldId="262"/>
            <ac:picMk id="8" creationId="{62120851-EF72-8DC8-8039-2A43ED5E65C4}"/>
          </ac:picMkLst>
        </pc:picChg>
      </pc:sldChg>
      <pc:sldChg chg="addSp delSp modSp new mod modTransition modAnim">
        <pc:chgData name="RAFFAELE ESPOSITO" userId="6f1a2cb0-5c28-4677-af91-534657ef5060" providerId="ADAL" clId="{514C9816-B7C2-4AB8-862E-146C7CA3157E}" dt="2023-06-15T13:21:58.497" v="3226"/>
        <pc:sldMkLst>
          <pc:docMk/>
          <pc:sldMk cId="813467806" sldId="263"/>
        </pc:sldMkLst>
        <pc:spChg chg="add del mod">
          <ac:chgData name="RAFFAELE ESPOSITO" userId="6f1a2cb0-5c28-4677-af91-534657ef5060" providerId="ADAL" clId="{514C9816-B7C2-4AB8-862E-146C7CA3157E}" dt="2023-06-15T13:11:51.156" v="3216" actId="14100"/>
          <ac:spMkLst>
            <pc:docMk/>
            <pc:sldMk cId="813467806" sldId="263"/>
            <ac:spMk id="2" creationId="{5F26664D-0887-2B23-8F6D-2AE66BE1FBE0}"/>
          </ac:spMkLst>
        </pc:spChg>
        <pc:spChg chg="del">
          <ac:chgData name="RAFFAELE ESPOSITO" userId="6f1a2cb0-5c28-4677-af91-534657ef5060" providerId="ADAL" clId="{514C9816-B7C2-4AB8-862E-146C7CA3157E}" dt="2023-06-15T09:20:56.046" v="258" actId="478"/>
          <ac:spMkLst>
            <pc:docMk/>
            <pc:sldMk cId="813467806" sldId="263"/>
            <ac:spMk id="3" creationId="{0DA904D1-B40B-F2B8-13A0-9D4BB31748DB}"/>
          </ac:spMkLst>
        </pc:spChg>
        <pc:spChg chg="mod">
          <ac:chgData name="RAFFAELE ESPOSITO" userId="6f1a2cb0-5c28-4677-af91-534657ef5060" providerId="ADAL" clId="{514C9816-B7C2-4AB8-862E-146C7CA3157E}" dt="2023-06-15T13:11:55.752" v="3217" actId="14100"/>
          <ac:spMkLst>
            <pc:docMk/>
            <pc:sldMk cId="813467806" sldId="263"/>
            <ac:spMk id="4" creationId="{D82A4D08-F873-360A-08CB-80C35B887F63}"/>
          </ac:spMkLst>
        </pc:spChg>
        <pc:spChg chg="add del">
          <ac:chgData name="RAFFAELE ESPOSITO" userId="6f1a2cb0-5c28-4677-af91-534657ef5060" providerId="ADAL" clId="{514C9816-B7C2-4AB8-862E-146C7CA3157E}" dt="2023-06-15T09:20:45.987" v="246" actId="22"/>
          <ac:spMkLst>
            <pc:docMk/>
            <pc:sldMk cId="813467806" sldId="263"/>
            <ac:spMk id="6" creationId="{A392D715-29D1-B25C-189E-EBF40F4E62A2}"/>
          </ac:spMkLst>
        </pc:spChg>
        <pc:picChg chg="add mod">
          <ac:chgData name="RAFFAELE ESPOSITO" userId="6f1a2cb0-5c28-4677-af91-534657ef5060" providerId="ADAL" clId="{514C9816-B7C2-4AB8-862E-146C7CA3157E}" dt="2023-06-15T09:25:29.909" v="311" actId="14100"/>
          <ac:picMkLst>
            <pc:docMk/>
            <pc:sldMk cId="813467806" sldId="263"/>
            <ac:picMk id="8" creationId="{BDA52563-9B6A-F0DF-6549-7B297760AD9C}"/>
          </ac:picMkLst>
        </pc:picChg>
        <pc:picChg chg="add del mod">
          <ac:chgData name="RAFFAELE ESPOSITO" userId="6f1a2cb0-5c28-4677-af91-534657ef5060" providerId="ADAL" clId="{514C9816-B7C2-4AB8-862E-146C7CA3157E}" dt="2023-06-15T09:23:32.933" v="291" actId="478"/>
          <ac:picMkLst>
            <pc:docMk/>
            <pc:sldMk cId="813467806" sldId="263"/>
            <ac:picMk id="10" creationId="{FB7406BB-6C1D-8317-F84B-4CB3944DF1A8}"/>
          </ac:picMkLst>
        </pc:picChg>
        <pc:picChg chg="add del mod">
          <ac:chgData name="RAFFAELE ESPOSITO" userId="6f1a2cb0-5c28-4677-af91-534657ef5060" providerId="ADAL" clId="{514C9816-B7C2-4AB8-862E-146C7CA3157E}" dt="2023-06-15T09:28:18.344" v="368" actId="478"/>
          <ac:picMkLst>
            <pc:docMk/>
            <pc:sldMk cId="813467806" sldId="263"/>
            <ac:picMk id="12" creationId="{B7608D05-C464-EB1F-CCCD-C259A1BE565C}"/>
          </ac:picMkLst>
        </pc:picChg>
        <pc:picChg chg="add del mod">
          <ac:chgData name="RAFFAELE ESPOSITO" userId="6f1a2cb0-5c28-4677-af91-534657ef5060" providerId="ADAL" clId="{514C9816-B7C2-4AB8-862E-146C7CA3157E}" dt="2023-06-15T09:24:18.763" v="300" actId="478"/>
          <ac:picMkLst>
            <pc:docMk/>
            <pc:sldMk cId="813467806" sldId="263"/>
            <ac:picMk id="14" creationId="{2D4332D3-B311-8BC8-B7D9-AADA1DA0468D}"/>
          </ac:picMkLst>
        </pc:picChg>
        <pc:picChg chg="add mod">
          <ac:chgData name="RAFFAELE ESPOSITO" userId="6f1a2cb0-5c28-4677-af91-534657ef5060" providerId="ADAL" clId="{514C9816-B7C2-4AB8-862E-146C7CA3157E}" dt="2023-06-15T09:25:39.842" v="314" actId="14100"/>
          <ac:picMkLst>
            <pc:docMk/>
            <pc:sldMk cId="813467806" sldId="263"/>
            <ac:picMk id="16" creationId="{8EBE19E2-6AD2-8ED3-366D-C4E9EB438ADB}"/>
          </ac:picMkLst>
        </pc:picChg>
        <pc:picChg chg="add mod ord">
          <ac:chgData name="RAFFAELE ESPOSITO" userId="6f1a2cb0-5c28-4677-af91-534657ef5060" providerId="ADAL" clId="{514C9816-B7C2-4AB8-862E-146C7CA3157E}" dt="2023-06-15T09:29:03.395" v="379" actId="14100"/>
          <ac:picMkLst>
            <pc:docMk/>
            <pc:sldMk cId="813467806" sldId="263"/>
            <ac:picMk id="17" creationId="{671689BF-D93F-0F3F-8F78-866A7BF0AA9C}"/>
          </ac:picMkLst>
        </pc:picChg>
      </pc:sldChg>
      <pc:sldChg chg="addSp delSp modSp new mod modTransition modAnim">
        <pc:chgData name="RAFFAELE ESPOSITO" userId="6f1a2cb0-5c28-4677-af91-534657ef5060" providerId="ADAL" clId="{514C9816-B7C2-4AB8-862E-146C7CA3157E}" dt="2023-06-15T13:22:46.623" v="3230"/>
        <pc:sldMkLst>
          <pc:docMk/>
          <pc:sldMk cId="3239783930" sldId="264"/>
        </pc:sldMkLst>
        <pc:spChg chg="mod">
          <ac:chgData name="RAFFAELE ESPOSITO" userId="6f1a2cb0-5c28-4677-af91-534657ef5060" providerId="ADAL" clId="{514C9816-B7C2-4AB8-862E-146C7CA3157E}" dt="2023-06-15T13:22:30.836" v="3228" actId="14100"/>
          <ac:spMkLst>
            <pc:docMk/>
            <pc:sldMk cId="3239783930" sldId="264"/>
            <ac:spMk id="2" creationId="{82971D0C-300B-E9D9-8A6A-4E7011B44467}"/>
          </ac:spMkLst>
        </pc:spChg>
        <pc:spChg chg="del">
          <ac:chgData name="RAFFAELE ESPOSITO" userId="6f1a2cb0-5c28-4677-af91-534657ef5060" providerId="ADAL" clId="{514C9816-B7C2-4AB8-862E-146C7CA3157E}" dt="2023-06-15T09:26:34.353" v="345" actId="478"/>
          <ac:spMkLst>
            <pc:docMk/>
            <pc:sldMk cId="3239783930" sldId="264"/>
            <ac:spMk id="3" creationId="{B757A8C6-46FC-2732-96DD-0D241F617092}"/>
          </ac:spMkLst>
        </pc:spChg>
        <pc:spChg chg="mod">
          <ac:chgData name="RAFFAELE ESPOSITO" userId="6f1a2cb0-5c28-4677-af91-534657ef5060" providerId="ADAL" clId="{514C9816-B7C2-4AB8-862E-146C7CA3157E}" dt="2023-06-15T09:39:54.138" v="563" actId="1076"/>
          <ac:spMkLst>
            <pc:docMk/>
            <pc:sldMk cId="3239783930" sldId="264"/>
            <ac:spMk id="4" creationId="{93CA278E-7922-1313-88F9-F23E197354D1}"/>
          </ac:spMkLst>
        </pc:spChg>
        <pc:picChg chg="add del mod">
          <ac:chgData name="RAFFAELE ESPOSITO" userId="6f1a2cb0-5c28-4677-af91-534657ef5060" providerId="ADAL" clId="{514C9816-B7C2-4AB8-862E-146C7CA3157E}" dt="2023-06-15T09:28:23.733" v="370" actId="478"/>
          <ac:picMkLst>
            <pc:docMk/>
            <pc:sldMk cId="3239783930" sldId="264"/>
            <ac:picMk id="6" creationId="{AD18E956-7BEE-424C-7B6B-A3CA7E6809B5}"/>
          </ac:picMkLst>
        </pc:picChg>
        <pc:picChg chg="add del mod">
          <ac:chgData name="RAFFAELE ESPOSITO" userId="6f1a2cb0-5c28-4677-af91-534657ef5060" providerId="ADAL" clId="{514C9816-B7C2-4AB8-862E-146C7CA3157E}" dt="2023-06-15T09:34:21.983" v="468" actId="478"/>
          <ac:picMkLst>
            <pc:docMk/>
            <pc:sldMk cId="3239783930" sldId="264"/>
            <ac:picMk id="8" creationId="{37937CC7-F80C-D95F-282A-E0DBEC81BFE4}"/>
          </ac:picMkLst>
        </pc:picChg>
        <pc:picChg chg="add mod">
          <ac:chgData name="RAFFAELE ESPOSITO" userId="6f1a2cb0-5c28-4677-af91-534657ef5060" providerId="ADAL" clId="{514C9816-B7C2-4AB8-862E-146C7CA3157E}" dt="2023-06-15T09:31:50.597" v="456" actId="14100"/>
          <ac:picMkLst>
            <pc:docMk/>
            <pc:sldMk cId="3239783930" sldId="264"/>
            <ac:picMk id="9" creationId="{D1CC60D4-08C5-B17F-0A89-8B962433C0E7}"/>
          </ac:picMkLst>
        </pc:picChg>
        <pc:picChg chg="add mod">
          <ac:chgData name="RAFFAELE ESPOSITO" userId="6f1a2cb0-5c28-4677-af91-534657ef5060" providerId="ADAL" clId="{514C9816-B7C2-4AB8-862E-146C7CA3157E}" dt="2023-06-15T09:31:55.354" v="457" actId="14100"/>
          <ac:picMkLst>
            <pc:docMk/>
            <pc:sldMk cId="3239783930" sldId="264"/>
            <ac:picMk id="11" creationId="{47488957-BE96-F183-1D80-7061580926B3}"/>
          </ac:picMkLst>
        </pc:picChg>
        <pc:picChg chg="add del mod">
          <ac:chgData name="RAFFAELE ESPOSITO" userId="6f1a2cb0-5c28-4677-af91-534657ef5060" providerId="ADAL" clId="{514C9816-B7C2-4AB8-862E-146C7CA3157E}" dt="2023-06-15T11:09:06.391" v="1387" actId="478"/>
          <ac:picMkLst>
            <pc:docMk/>
            <pc:sldMk cId="3239783930" sldId="264"/>
            <ac:picMk id="13" creationId="{61674DD1-2C90-B1BA-46FB-67FAF13D160A}"/>
          </ac:picMkLst>
        </pc:picChg>
        <pc:picChg chg="add mod">
          <ac:chgData name="RAFFAELE ESPOSITO" userId="6f1a2cb0-5c28-4677-af91-534657ef5060" providerId="ADAL" clId="{514C9816-B7C2-4AB8-862E-146C7CA3157E}" dt="2023-06-15T09:39:06.731" v="480" actId="14100"/>
          <ac:picMkLst>
            <pc:docMk/>
            <pc:sldMk cId="3239783930" sldId="264"/>
            <ac:picMk id="15" creationId="{96F5A830-2EDA-CFF1-D079-D84ACF523675}"/>
          </ac:picMkLst>
        </pc:picChg>
        <pc:picChg chg="add mod">
          <ac:chgData name="RAFFAELE ESPOSITO" userId="6f1a2cb0-5c28-4677-af91-534657ef5060" providerId="ADAL" clId="{514C9816-B7C2-4AB8-862E-146C7CA3157E}" dt="2023-06-15T11:09:29.369" v="1395" actId="14100"/>
          <ac:picMkLst>
            <pc:docMk/>
            <pc:sldMk cId="3239783930" sldId="264"/>
            <ac:picMk id="17" creationId="{16407AA5-48CC-B5C5-B1B4-5AA0211EE35A}"/>
          </ac:picMkLst>
        </pc:picChg>
      </pc:sldChg>
      <pc:sldChg chg="addSp delSp modSp new mod modTransition modAnim">
        <pc:chgData name="RAFFAELE ESPOSITO" userId="6f1a2cb0-5c28-4677-af91-534657ef5060" providerId="ADAL" clId="{514C9816-B7C2-4AB8-862E-146C7CA3157E}" dt="2023-06-15T13:23:14.986" v="3233"/>
        <pc:sldMkLst>
          <pc:docMk/>
          <pc:sldMk cId="141603354" sldId="265"/>
        </pc:sldMkLst>
        <pc:spChg chg="mod">
          <ac:chgData name="RAFFAELE ESPOSITO" userId="6f1a2cb0-5c28-4677-af91-534657ef5060" providerId="ADAL" clId="{514C9816-B7C2-4AB8-862E-146C7CA3157E}" dt="2023-06-15T09:40:41.496" v="580" actId="1076"/>
          <ac:spMkLst>
            <pc:docMk/>
            <pc:sldMk cId="141603354" sldId="265"/>
            <ac:spMk id="2" creationId="{18C20981-BF5D-D3F1-059D-CF5EEC96EAE9}"/>
          </ac:spMkLst>
        </pc:spChg>
        <pc:spChg chg="del">
          <ac:chgData name="RAFFAELE ESPOSITO" userId="6f1a2cb0-5c28-4677-af91-534657ef5060" providerId="ADAL" clId="{514C9816-B7C2-4AB8-862E-146C7CA3157E}" dt="2023-06-15T09:40:36.798" v="578" actId="478"/>
          <ac:spMkLst>
            <pc:docMk/>
            <pc:sldMk cId="141603354" sldId="265"/>
            <ac:spMk id="3" creationId="{A9ACD9B0-6BA6-2971-D3CB-F9975E169BC1}"/>
          </ac:spMkLst>
        </pc:spChg>
        <pc:spChg chg="mod">
          <ac:chgData name="RAFFAELE ESPOSITO" userId="6f1a2cb0-5c28-4677-af91-534657ef5060" providerId="ADAL" clId="{514C9816-B7C2-4AB8-862E-146C7CA3157E}" dt="2023-06-15T09:44:26.344" v="610" actId="1076"/>
          <ac:spMkLst>
            <pc:docMk/>
            <pc:sldMk cId="141603354" sldId="265"/>
            <ac:spMk id="4" creationId="{33027F42-6CFA-D839-E298-D6609FA06DB2}"/>
          </ac:spMkLst>
        </pc:spChg>
        <pc:picChg chg="add mod">
          <ac:chgData name="RAFFAELE ESPOSITO" userId="6f1a2cb0-5c28-4677-af91-534657ef5060" providerId="ADAL" clId="{514C9816-B7C2-4AB8-862E-146C7CA3157E}" dt="2023-06-15T09:42:09.854" v="597" actId="14100"/>
          <ac:picMkLst>
            <pc:docMk/>
            <pc:sldMk cId="141603354" sldId="265"/>
            <ac:picMk id="6" creationId="{187900EA-B437-6F05-8B47-574849C1137B}"/>
          </ac:picMkLst>
        </pc:picChg>
        <pc:picChg chg="add mod">
          <ac:chgData name="RAFFAELE ESPOSITO" userId="6f1a2cb0-5c28-4677-af91-534657ef5060" providerId="ADAL" clId="{514C9816-B7C2-4AB8-862E-146C7CA3157E}" dt="2023-06-15T09:42:31.001" v="598" actId="14100"/>
          <ac:picMkLst>
            <pc:docMk/>
            <pc:sldMk cId="141603354" sldId="265"/>
            <ac:picMk id="8" creationId="{59BD8659-2CE1-2B14-00D0-6ADA537DCFA6}"/>
          </ac:picMkLst>
        </pc:picChg>
      </pc:sldChg>
      <pc:sldChg chg="addSp delSp modSp new mod modTransition modAnim">
        <pc:chgData name="RAFFAELE ESPOSITO" userId="6f1a2cb0-5c28-4677-af91-534657ef5060" providerId="ADAL" clId="{514C9816-B7C2-4AB8-862E-146C7CA3157E}" dt="2023-06-15T13:24:04.455" v="3238"/>
        <pc:sldMkLst>
          <pc:docMk/>
          <pc:sldMk cId="3491559062" sldId="266"/>
        </pc:sldMkLst>
        <pc:spChg chg="mod">
          <ac:chgData name="RAFFAELE ESPOSITO" userId="6f1a2cb0-5c28-4677-af91-534657ef5060" providerId="ADAL" clId="{514C9816-B7C2-4AB8-862E-146C7CA3157E}" dt="2023-06-15T10:04:27.673" v="621" actId="1076"/>
          <ac:spMkLst>
            <pc:docMk/>
            <pc:sldMk cId="3491559062" sldId="266"/>
            <ac:spMk id="2" creationId="{4EC23959-5AB4-8384-3584-7DCAD51E99BB}"/>
          </ac:spMkLst>
        </pc:spChg>
        <pc:spChg chg="del">
          <ac:chgData name="RAFFAELE ESPOSITO" userId="6f1a2cb0-5c28-4677-af91-534657ef5060" providerId="ADAL" clId="{514C9816-B7C2-4AB8-862E-146C7CA3157E}" dt="2023-06-15T10:04:29.594" v="622" actId="478"/>
          <ac:spMkLst>
            <pc:docMk/>
            <pc:sldMk cId="3491559062" sldId="266"/>
            <ac:spMk id="3" creationId="{855C38C1-805B-49D7-96C0-65CB75151587}"/>
          </ac:spMkLst>
        </pc:spChg>
        <pc:spChg chg="mod">
          <ac:chgData name="RAFFAELE ESPOSITO" userId="6f1a2cb0-5c28-4677-af91-534657ef5060" providerId="ADAL" clId="{514C9816-B7C2-4AB8-862E-146C7CA3157E}" dt="2023-06-15T13:23:34.491" v="3235" actId="14100"/>
          <ac:spMkLst>
            <pc:docMk/>
            <pc:sldMk cId="3491559062" sldId="266"/>
            <ac:spMk id="4" creationId="{856CBD08-209C-0A79-9C10-F93304EC46C6}"/>
          </ac:spMkLst>
        </pc:spChg>
        <pc:picChg chg="add mod">
          <ac:chgData name="RAFFAELE ESPOSITO" userId="6f1a2cb0-5c28-4677-af91-534657ef5060" providerId="ADAL" clId="{514C9816-B7C2-4AB8-862E-146C7CA3157E}" dt="2023-06-15T10:07:12.852" v="666" actId="14100"/>
          <ac:picMkLst>
            <pc:docMk/>
            <pc:sldMk cId="3491559062" sldId="266"/>
            <ac:picMk id="6" creationId="{BB81E2C2-2C7E-B8BE-8224-A19B8A5BFF99}"/>
          </ac:picMkLst>
        </pc:picChg>
        <pc:picChg chg="add mod">
          <ac:chgData name="RAFFAELE ESPOSITO" userId="6f1a2cb0-5c28-4677-af91-534657ef5060" providerId="ADAL" clId="{514C9816-B7C2-4AB8-862E-146C7CA3157E}" dt="2023-06-15T10:07:23.790" v="668" actId="1076"/>
          <ac:picMkLst>
            <pc:docMk/>
            <pc:sldMk cId="3491559062" sldId="266"/>
            <ac:picMk id="8" creationId="{07B4E675-C3D3-1CFA-C279-70439B4BE63E}"/>
          </ac:picMkLst>
        </pc:picChg>
        <pc:picChg chg="add mod">
          <ac:chgData name="RAFFAELE ESPOSITO" userId="6f1a2cb0-5c28-4677-af91-534657ef5060" providerId="ADAL" clId="{514C9816-B7C2-4AB8-862E-146C7CA3157E}" dt="2023-06-15T10:06:56.294" v="661" actId="1076"/>
          <ac:picMkLst>
            <pc:docMk/>
            <pc:sldMk cId="3491559062" sldId="266"/>
            <ac:picMk id="10" creationId="{A165BCE4-54DA-87FB-C1DE-DAB64AEBBC3E}"/>
          </ac:picMkLst>
        </pc:picChg>
      </pc:sldChg>
      <pc:sldChg chg="addSp delSp modSp new mod modTransition modAnim">
        <pc:chgData name="RAFFAELE ESPOSITO" userId="6f1a2cb0-5c28-4677-af91-534657ef5060" providerId="ADAL" clId="{514C9816-B7C2-4AB8-862E-146C7CA3157E}" dt="2023-06-15T13:24:54" v="3241"/>
        <pc:sldMkLst>
          <pc:docMk/>
          <pc:sldMk cId="1529115437" sldId="267"/>
        </pc:sldMkLst>
        <pc:spChg chg="mod">
          <ac:chgData name="RAFFAELE ESPOSITO" userId="6f1a2cb0-5c28-4677-af91-534657ef5060" providerId="ADAL" clId="{514C9816-B7C2-4AB8-862E-146C7CA3157E}" dt="2023-06-15T10:07:50.498" v="678" actId="1076"/>
          <ac:spMkLst>
            <pc:docMk/>
            <pc:sldMk cId="1529115437" sldId="267"/>
            <ac:spMk id="2" creationId="{9D0C0196-F032-715B-ADF2-3F9580382921}"/>
          </ac:spMkLst>
        </pc:spChg>
        <pc:spChg chg="del">
          <ac:chgData name="RAFFAELE ESPOSITO" userId="6f1a2cb0-5c28-4677-af91-534657ef5060" providerId="ADAL" clId="{514C9816-B7C2-4AB8-862E-146C7CA3157E}" dt="2023-06-15T10:07:53.909" v="679" actId="478"/>
          <ac:spMkLst>
            <pc:docMk/>
            <pc:sldMk cId="1529115437" sldId="267"/>
            <ac:spMk id="3" creationId="{551130C8-0980-95CC-D862-C3044E5B84A6}"/>
          </ac:spMkLst>
        </pc:spChg>
        <pc:spChg chg="mod">
          <ac:chgData name="RAFFAELE ESPOSITO" userId="6f1a2cb0-5c28-4677-af91-534657ef5060" providerId="ADAL" clId="{514C9816-B7C2-4AB8-862E-146C7CA3157E}" dt="2023-06-15T10:08:06.208" v="692" actId="1076"/>
          <ac:spMkLst>
            <pc:docMk/>
            <pc:sldMk cId="1529115437" sldId="267"/>
            <ac:spMk id="4" creationId="{C3FFF73A-966C-4429-BB3B-007A14D4F514}"/>
          </ac:spMkLst>
        </pc:spChg>
        <pc:picChg chg="add del mod">
          <ac:chgData name="RAFFAELE ESPOSITO" userId="6f1a2cb0-5c28-4677-af91-534657ef5060" providerId="ADAL" clId="{514C9816-B7C2-4AB8-862E-146C7CA3157E}" dt="2023-06-15T10:08:51.358" v="698" actId="478"/>
          <ac:picMkLst>
            <pc:docMk/>
            <pc:sldMk cId="1529115437" sldId="267"/>
            <ac:picMk id="6" creationId="{3C57E43F-16C9-8D5F-764B-92E1297EF0A0}"/>
          </ac:picMkLst>
        </pc:picChg>
        <pc:picChg chg="add mod">
          <ac:chgData name="RAFFAELE ESPOSITO" userId="6f1a2cb0-5c28-4677-af91-534657ef5060" providerId="ADAL" clId="{514C9816-B7C2-4AB8-862E-146C7CA3157E}" dt="2023-06-15T10:09:09.345" v="704" actId="14100"/>
          <ac:picMkLst>
            <pc:docMk/>
            <pc:sldMk cId="1529115437" sldId="267"/>
            <ac:picMk id="8" creationId="{C1D8E6DA-473A-CB06-9AA7-EE8CBB12114E}"/>
          </ac:picMkLst>
        </pc:picChg>
        <pc:picChg chg="add mod">
          <ac:chgData name="RAFFAELE ESPOSITO" userId="6f1a2cb0-5c28-4677-af91-534657ef5060" providerId="ADAL" clId="{514C9816-B7C2-4AB8-862E-146C7CA3157E}" dt="2023-06-15T10:09:39.964" v="712" actId="14100"/>
          <ac:picMkLst>
            <pc:docMk/>
            <pc:sldMk cId="1529115437" sldId="267"/>
            <ac:picMk id="10" creationId="{221ED3AC-9A85-86F0-8306-53F878989850}"/>
          </ac:picMkLst>
        </pc:picChg>
        <pc:picChg chg="add mod">
          <ac:chgData name="RAFFAELE ESPOSITO" userId="6f1a2cb0-5c28-4677-af91-534657ef5060" providerId="ADAL" clId="{514C9816-B7C2-4AB8-862E-146C7CA3157E}" dt="2023-06-15T10:10:04.209" v="718" actId="1076"/>
          <ac:picMkLst>
            <pc:docMk/>
            <pc:sldMk cId="1529115437" sldId="267"/>
            <ac:picMk id="12" creationId="{C5BF623F-0D39-A3D0-F274-B04F6ACE2B33}"/>
          </ac:picMkLst>
        </pc:picChg>
      </pc:sldChg>
      <pc:sldChg chg="addSp delSp modSp new mod modTransition modAnim">
        <pc:chgData name="RAFFAELE ESPOSITO" userId="6f1a2cb0-5c28-4677-af91-534657ef5060" providerId="ADAL" clId="{514C9816-B7C2-4AB8-862E-146C7CA3157E}" dt="2023-06-15T13:25:31.050" v="3247"/>
        <pc:sldMkLst>
          <pc:docMk/>
          <pc:sldMk cId="3876074992" sldId="268"/>
        </pc:sldMkLst>
        <pc:spChg chg="mod">
          <ac:chgData name="RAFFAELE ESPOSITO" userId="6f1a2cb0-5c28-4677-af91-534657ef5060" providerId="ADAL" clId="{514C9816-B7C2-4AB8-862E-146C7CA3157E}" dt="2023-06-15T10:11:54.840" v="731" actId="1076"/>
          <ac:spMkLst>
            <pc:docMk/>
            <pc:sldMk cId="3876074992" sldId="268"/>
            <ac:spMk id="2" creationId="{C1EACCCC-F6BD-ED36-E88C-E8FA6F505409}"/>
          </ac:spMkLst>
        </pc:spChg>
        <pc:spChg chg="del">
          <ac:chgData name="RAFFAELE ESPOSITO" userId="6f1a2cb0-5c28-4677-af91-534657ef5060" providerId="ADAL" clId="{514C9816-B7C2-4AB8-862E-146C7CA3157E}" dt="2023-06-15T10:11:56.868" v="732" actId="478"/>
          <ac:spMkLst>
            <pc:docMk/>
            <pc:sldMk cId="3876074992" sldId="268"/>
            <ac:spMk id="3" creationId="{04D46F72-1D35-C659-063A-94A04AAB7025}"/>
          </ac:spMkLst>
        </pc:spChg>
        <pc:spChg chg="del">
          <ac:chgData name="RAFFAELE ESPOSITO" userId="6f1a2cb0-5c28-4677-af91-534657ef5060" providerId="ADAL" clId="{514C9816-B7C2-4AB8-862E-146C7CA3157E}" dt="2023-06-15T10:11:58.487" v="733" actId="478"/>
          <ac:spMkLst>
            <pc:docMk/>
            <pc:sldMk cId="3876074992" sldId="268"/>
            <ac:spMk id="4" creationId="{66F86EE9-7CA0-3706-002D-0460C052A6F2}"/>
          </ac:spMkLst>
        </pc:spChg>
        <pc:picChg chg="add mod ord">
          <ac:chgData name="RAFFAELE ESPOSITO" userId="6f1a2cb0-5c28-4677-af91-534657ef5060" providerId="ADAL" clId="{514C9816-B7C2-4AB8-862E-146C7CA3157E}" dt="2023-06-15T10:13:17.815" v="757" actId="14100"/>
          <ac:picMkLst>
            <pc:docMk/>
            <pc:sldMk cId="3876074992" sldId="268"/>
            <ac:picMk id="6" creationId="{1AB3D02B-A607-1D7A-6CC0-FCF5C68642A7}"/>
          </ac:picMkLst>
        </pc:picChg>
        <pc:picChg chg="add mod">
          <ac:chgData name="RAFFAELE ESPOSITO" userId="6f1a2cb0-5c28-4677-af91-534657ef5060" providerId="ADAL" clId="{514C9816-B7C2-4AB8-862E-146C7CA3157E}" dt="2023-06-15T10:13:01.227" v="752" actId="14100"/>
          <ac:picMkLst>
            <pc:docMk/>
            <pc:sldMk cId="3876074992" sldId="268"/>
            <ac:picMk id="8" creationId="{44F85B83-8E49-2636-2946-15DAF056A0A8}"/>
          </ac:picMkLst>
        </pc:picChg>
        <pc:picChg chg="add del mod">
          <ac:chgData name="RAFFAELE ESPOSITO" userId="6f1a2cb0-5c28-4677-af91-534657ef5060" providerId="ADAL" clId="{514C9816-B7C2-4AB8-862E-146C7CA3157E}" dt="2023-06-15T10:13:42.928" v="761" actId="478"/>
          <ac:picMkLst>
            <pc:docMk/>
            <pc:sldMk cId="3876074992" sldId="268"/>
            <ac:picMk id="10" creationId="{AB6BD629-2310-600C-BABE-977BD932FD65}"/>
          </ac:picMkLst>
        </pc:picChg>
        <pc:picChg chg="add mod">
          <ac:chgData name="RAFFAELE ESPOSITO" userId="6f1a2cb0-5c28-4677-af91-534657ef5060" providerId="ADAL" clId="{514C9816-B7C2-4AB8-862E-146C7CA3157E}" dt="2023-06-15T10:14:16.269" v="772" actId="14100"/>
          <ac:picMkLst>
            <pc:docMk/>
            <pc:sldMk cId="3876074992" sldId="268"/>
            <ac:picMk id="12" creationId="{493E5AD7-EAAB-C5AF-BA1E-7E4EED53551C}"/>
          </ac:picMkLst>
        </pc:picChg>
      </pc:sldChg>
      <pc:sldChg chg="addSp delSp modSp new mod modTransition modAnim">
        <pc:chgData name="RAFFAELE ESPOSITO" userId="6f1a2cb0-5c28-4677-af91-534657ef5060" providerId="ADAL" clId="{514C9816-B7C2-4AB8-862E-146C7CA3157E}" dt="2023-06-15T13:28:00.104" v="3255"/>
        <pc:sldMkLst>
          <pc:docMk/>
          <pc:sldMk cId="673858945" sldId="269"/>
        </pc:sldMkLst>
        <pc:spChg chg="mod">
          <ac:chgData name="RAFFAELE ESPOSITO" userId="6f1a2cb0-5c28-4677-af91-534657ef5060" providerId="ADAL" clId="{514C9816-B7C2-4AB8-862E-146C7CA3157E}" dt="2023-06-15T13:27:24.668" v="3251" actId="14100"/>
          <ac:spMkLst>
            <pc:docMk/>
            <pc:sldMk cId="673858945" sldId="269"/>
            <ac:spMk id="2" creationId="{C0E6EF12-282F-FE63-402F-2A9FB638C39C}"/>
          </ac:spMkLst>
        </pc:spChg>
        <pc:spChg chg="del">
          <ac:chgData name="RAFFAELE ESPOSITO" userId="6f1a2cb0-5c28-4677-af91-534657ef5060" providerId="ADAL" clId="{514C9816-B7C2-4AB8-862E-146C7CA3157E}" dt="2023-06-15T10:22:50.684" v="785" actId="478"/>
          <ac:spMkLst>
            <pc:docMk/>
            <pc:sldMk cId="673858945" sldId="269"/>
            <ac:spMk id="3" creationId="{B3911220-D7A0-A159-95FF-B8A6C9DB1F35}"/>
          </ac:spMkLst>
        </pc:spChg>
        <pc:spChg chg="del">
          <ac:chgData name="RAFFAELE ESPOSITO" userId="6f1a2cb0-5c28-4677-af91-534657ef5060" providerId="ADAL" clId="{514C9816-B7C2-4AB8-862E-146C7CA3157E}" dt="2023-06-15T10:22:48.388" v="784" actId="478"/>
          <ac:spMkLst>
            <pc:docMk/>
            <pc:sldMk cId="673858945" sldId="269"/>
            <ac:spMk id="4" creationId="{9A22ECC0-5024-4CCD-0CBB-E67F24BC0494}"/>
          </ac:spMkLst>
        </pc:spChg>
        <pc:picChg chg="add mod">
          <ac:chgData name="RAFFAELE ESPOSITO" userId="6f1a2cb0-5c28-4677-af91-534657ef5060" providerId="ADAL" clId="{514C9816-B7C2-4AB8-862E-146C7CA3157E}" dt="2023-06-15T10:23:29.406" v="790" actId="1076"/>
          <ac:picMkLst>
            <pc:docMk/>
            <pc:sldMk cId="673858945" sldId="269"/>
            <ac:picMk id="6" creationId="{9F231FCE-B0F2-3A0B-F633-5D8D54881208}"/>
          </ac:picMkLst>
        </pc:picChg>
        <pc:picChg chg="add mod">
          <ac:chgData name="RAFFAELE ESPOSITO" userId="6f1a2cb0-5c28-4677-af91-534657ef5060" providerId="ADAL" clId="{514C9816-B7C2-4AB8-862E-146C7CA3157E}" dt="2023-06-15T10:24:46.219" v="810" actId="1076"/>
          <ac:picMkLst>
            <pc:docMk/>
            <pc:sldMk cId="673858945" sldId="269"/>
            <ac:picMk id="8" creationId="{1BB3B844-66D0-DDE1-6146-AAABC5DDB292}"/>
          </ac:picMkLst>
        </pc:picChg>
        <pc:picChg chg="add del mod">
          <ac:chgData name="RAFFAELE ESPOSITO" userId="6f1a2cb0-5c28-4677-af91-534657ef5060" providerId="ADAL" clId="{514C9816-B7C2-4AB8-862E-146C7CA3157E}" dt="2023-06-15T10:23:54.195" v="799" actId="478"/>
          <ac:picMkLst>
            <pc:docMk/>
            <pc:sldMk cId="673858945" sldId="269"/>
            <ac:picMk id="10" creationId="{CD284876-350A-51C7-503E-C6271137898A}"/>
          </ac:picMkLst>
        </pc:picChg>
        <pc:picChg chg="add mod">
          <ac:chgData name="RAFFAELE ESPOSITO" userId="6f1a2cb0-5c28-4677-af91-534657ef5060" providerId="ADAL" clId="{514C9816-B7C2-4AB8-862E-146C7CA3157E}" dt="2023-06-15T10:24:55.115" v="812" actId="14100"/>
          <ac:picMkLst>
            <pc:docMk/>
            <pc:sldMk cId="673858945" sldId="269"/>
            <ac:picMk id="12" creationId="{EBB5139B-3E5E-B78C-5229-FC93487986DC}"/>
          </ac:picMkLst>
        </pc:picChg>
        <pc:picChg chg="add mod">
          <ac:chgData name="RAFFAELE ESPOSITO" userId="6f1a2cb0-5c28-4677-af91-534657ef5060" providerId="ADAL" clId="{514C9816-B7C2-4AB8-862E-146C7CA3157E}" dt="2023-06-15T10:26:27.389" v="851" actId="14100"/>
          <ac:picMkLst>
            <pc:docMk/>
            <pc:sldMk cId="673858945" sldId="269"/>
            <ac:picMk id="14" creationId="{0F33EC3C-A8C4-17EE-7C2F-586FB39A6EF7}"/>
          </ac:picMkLst>
        </pc:picChg>
      </pc:sldChg>
      <pc:sldChg chg="addSp delSp modSp new mod modTransition modAnim">
        <pc:chgData name="RAFFAELE ESPOSITO" userId="6f1a2cb0-5c28-4677-af91-534657ef5060" providerId="ADAL" clId="{514C9816-B7C2-4AB8-862E-146C7CA3157E}" dt="2023-06-15T13:31:51.215" v="3261"/>
        <pc:sldMkLst>
          <pc:docMk/>
          <pc:sldMk cId="1673670355" sldId="270"/>
        </pc:sldMkLst>
        <pc:spChg chg="mod">
          <ac:chgData name="RAFFAELE ESPOSITO" userId="6f1a2cb0-5c28-4677-af91-534657ef5060" providerId="ADAL" clId="{514C9816-B7C2-4AB8-862E-146C7CA3157E}" dt="2023-06-15T10:28:29.027" v="877" actId="20577"/>
          <ac:spMkLst>
            <pc:docMk/>
            <pc:sldMk cId="1673670355" sldId="270"/>
            <ac:spMk id="2" creationId="{5FE672EA-B0AC-0A5C-CC43-8356F54F0876}"/>
          </ac:spMkLst>
        </pc:spChg>
        <pc:spChg chg="del">
          <ac:chgData name="RAFFAELE ESPOSITO" userId="6f1a2cb0-5c28-4677-af91-534657ef5060" providerId="ADAL" clId="{514C9816-B7C2-4AB8-862E-146C7CA3157E}" dt="2023-06-15T10:27:09.509" v="854" actId="478"/>
          <ac:spMkLst>
            <pc:docMk/>
            <pc:sldMk cId="1673670355" sldId="270"/>
            <ac:spMk id="3" creationId="{7E35AD3C-B73C-092F-BAFA-53523979978D}"/>
          </ac:spMkLst>
        </pc:spChg>
        <pc:spChg chg="del">
          <ac:chgData name="RAFFAELE ESPOSITO" userId="6f1a2cb0-5c28-4677-af91-534657ef5060" providerId="ADAL" clId="{514C9816-B7C2-4AB8-862E-146C7CA3157E}" dt="2023-06-15T10:28:32.555" v="878" actId="478"/>
          <ac:spMkLst>
            <pc:docMk/>
            <pc:sldMk cId="1673670355" sldId="270"/>
            <ac:spMk id="4" creationId="{90A3CD0F-5B81-EE89-F954-D9535A92180E}"/>
          </ac:spMkLst>
        </pc:spChg>
        <pc:picChg chg="add mod">
          <ac:chgData name="RAFFAELE ESPOSITO" userId="6f1a2cb0-5c28-4677-af91-534657ef5060" providerId="ADAL" clId="{514C9816-B7C2-4AB8-862E-146C7CA3157E}" dt="2023-06-15T10:29:00.412" v="882" actId="962"/>
          <ac:picMkLst>
            <pc:docMk/>
            <pc:sldMk cId="1673670355" sldId="270"/>
            <ac:picMk id="6" creationId="{4801F9B5-999E-5537-D398-E5480BA24EFA}"/>
          </ac:picMkLst>
        </pc:picChg>
        <pc:picChg chg="add mod">
          <ac:chgData name="RAFFAELE ESPOSITO" userId="6f1a2cb0-5c28-4677-af91-534657ef5060" providerId="ADAL" clId="{514C9816-B7C2-4AB8-862E-146C7CA3157E}" dt="2023-06-15T10:29:14.478" v="886" actId="1076"/>
          <ac:picMkLst>
            <pc:docMk/>
            <pc:sldMk cId="1673670355" sldId="270"/>
            <ac:picMk id="8" creationId="{FD98671A-A340-8B47-CC67-29759104116B}"/>
          </ac:picMkLst>
        </pc:picChg>
        <pc:picChg chg="add mod">
          <ac:chgData name="RAFFAELE ESPOSITO" userId="6f1a2cb0-5c28-4677-af91-534657ef5060" providerId="ADAL" clId="{514C9816-B7C2-4AB8-862E-146C7CA3157E}" dt="2023-06-15T10:29:47.142" v="890" actId="1076"/>
          <ac:picMkLst>
            <pc:docMk/>
            <pc:sldMk cId="1673670355" sldId="270"/>
            <ac:picMk id="10" creationId="{CAB20A61-70A6-9316-A11A-DFE9E5EF4C2D}"/>
          </ac:picMkLst>
        </pc:picChg>
        <pc:picChg chg="add del mod">
          <ac:chgData name="RAFFAELE ESPOSITO" userId="6f1a2cb0-5c28-4677-af91-534657ef5060" providerId="ADAL" clId="{514C9816-B7C2-4AB8-862E-146C7CA3157E}" dt="2023-06-15T10:30:14.677" v="898" actId="478"/>
          <ac:picMkLst>
            <pc:docMk/>
            <pc:sldMk cId="1673670355" sldId="270"/>
            <ac:picMk id="12" creationId="{BED13F8E-5A33-53FB-A4B2-B7F41E65B635}"/>
          </ac:picMkLst>
        </pc:picChg>
        <pc:picChg chg="add mod">
          <ac:chgData name="RAFFAELE ESPOSITO" userId="6f1a2cb0-5c28-4677-af91-534657ef5060" providerId="ADAL" clId="{514C9816-B7C2-4AB8-862E-146C7CA3157E}" dt="2023-06-15T10:31:08.258" v="908" actId="1440"/>
          <ac:picMkLst>
            <pc:docMk/>
            <pc:sldMk cId="1673670355" sldId="270"/>
            <ac:picMk id="14" creationId="{A97469CE-15F6-A880-880A-3FE6B711A765}"/>
          </ac:picMkLst>
        </pc:picChg>
      </pc:sldChg>
      <pc:sldChg chg="addSp delSp modSp new mod modTransition modAnim">
        <pc:chgData name="RAFFAELE ESPOSITO" userId="6f1a2cb0-5c28-4677-af91-534657ef5060" providerId="ADAL" clId="{514C9816-B7C2-4AB8-862E-146C7CA3157E}" dt="2023-06-15T13:32:36.105" v="3265"/>
        <pc:sldMkLst>
          <pc:docMk/>
          <pc:sldMk cId="2679238006" sldId="271"/>
        </pc:sldMkLst>
        <pc:spChg chg="mod">
          <ac:chgData name="RAFFAELE ESPOSITO" userId="6f1a2cb0-5c28-4677-af91-534657ef5060" providerId="ADAL" clId="{514C9816-B7C2-4AB8-862E-146C7CA3157E}" dt="2023-06-15T10:32:28.448" v="931" actId="20577"/>
          <ac:spMkLst>
            <pc:docMk/>
            <pc:sldMk cId="2679238006" sldId="271"/>
            <ac:spMk id="2" creationId="{91D0F842-D2E6-E671-BFBE-466D31B010B9}"/>
          </ac:spMkLst>
        </pc:spChg>
        <pc:spChg chg="del">
          <ac:chgData name="RAFFAELE ESPOSITO" userId="6f1a2cb0-5c28-4677-af91-534657ef5060" providerId="ADAL" clId="{514C9816-B7C2-4AB8-862E-146C7CA3157E}" dt="2023-06-15T10:31:53.675" v="920" actId="478"/>
          <ac:spMkLst>
            <pc:docMk/>
            <pc:sldMk cId="2679238006" sldId="271"/>
            <ac:spMk id="3" creationId="{BAC89CF6-7002-EDFB-0177-B03DB51EB02A}"/>
          </ac:spMkLst>
        </pc:spChg>
        <pc:spChg chg="del">
          <ac:chgData name="RAFFAELE ESPOSITO" userId="6f1a2cb0-5c28-4677-af91-534657ef5060" providerId="ADAL" clId="{514C9816-B7C2-4AB8-862E-146C7CA3157E}" dt="2023-06-15T10:32:07.236" v="925" actId="478"/>
          <ac:spMkLst>
            <pc:docMk/>
            <pc:sldMk cId="2679238006" sldId="271"/>
            <ac:spMk id="4" creationId="{2C4E722B-F88F-5EA4-EB4B-808490A9DAEB}"/>
          </ac:spMkLst>
        </pc:spChg>
        <pc:picChg chg="add mod">
          <ac:chgData name="RAFFAELE ESPOSITO" userId="6f1a2cb0-5c28-4677-af91-534657ef5060" providerId="ADAL" clId="{514C9816-B7C2-4AB8-862E-146C7CA3157E}" dt="2023-06-15T10:35:09.141" v="959" actId="1076"/>
          <ac:picMkLst>
            <pc:docMk/>
            <pc:sldMk cId="2679238006" sldId="271"/>
            <ac:picMk id="6" creationId="{87A3D096-8016-E1C3-18D1-1D3427E84217}"/>
          </ac:picMkLst>
        </pc:picChg>
        <pc:picChg chg="add mod">
          <ac:chgData name="RAFFAELE ESPOSITO" userId="6f1a2cb0-5c28-4677-af91-534657ef5060" providerId="ADAL" clId="{514C9816-B7C2-4AB8-862E-146C7CA3157E}" dt="2023-06-15T10:35:13.214" v="961" actId="1076"/>
          <ac:picMkLst>
            <pc:docMk/>
            <pc:sldMk cId="2679238006" sldId="271"/>
            <ac:picMk id="8" creationId="{BDCCB82F-D9B7-538E-E796-68DCD95BBCA2}"/>
          </ac:picMkLst>
        </pc:picChg>
        <pc:picChg chg="add mod">
          <ac:chgData name="RAFFAELE ESPOSITO" userId="6f1a2cb0-5c28-4677-af91-534657ef5060" providerId="ADAL" clId="{514C9816-B7C2-4AB8-862E-146C7CA3157E}" dt="2023-06-15T10:35:12.066" v="960" actId="1076"/>
          <ac:picMkLst>
            <pc:docMk/>
            <pc:sldMk cId="2679238006" sldId="271"/>
            <ac:picMk id="10" creationId="{0637A4D0-6148-9415-1F05-91316A80A8D1}"/>
          </ac:picMkLst>
        </pc:picChg>
        <pc:picChg chg="add mod">
          <ac:chgData name="RAFFAELE ESPOSITO" userId="6f1a2cb0-5c28-4677-af91-534657ef5060" providerId="ADAL" clId="{514C9816-B7C2-4AB8-862E-146C7CA3157E}" dt="2023-06-15T10:35:01.149" v="956" actId="1076"/>
          <ac:picMkLst>
            <pc:docMk/>
            <pc:sldMk cId="2679238006" sldId="271"/>
            <ac:picMk id="12" creationId="{2EE7966D-E600-BC18-96B4-D98E358AF163}"/>
          </ac:picMkLst>
        </pc:picChg>
      </pc:sldChg>
      <pc:sldChg chg="addSp delSp modSp new mod modTransition modAnim">
        <pc:chgData name="RAFFAELE ESPOSITO" userId="6f1a2cb0-5c28-4677-af91-534657ef5060" providerId="ADAL" clId="{514C9816-B7C2-4AB8-862E-146C7CA3157E}" dt="2023-06-15T13:33:08.077" v="3268"/>
        <pc:sldMkLst>
          <pc:docMk/>
          <pc:sldMk cId="3580943593" sldId="272"/>
        </pc:sldMkLst>
        <pc:spChg chg="mod">
          <ac:chgData name="RAFFAELE ESPOSITO" userId="6f1a2cb0-5c28-4677-af91-534657ef5060" providerId="ADAL" clId="{514C9816-B7C2-4AB8-862E-146C7CA3157E}" dt="2023-06-15T10:37:41.224" v="1020" actId="20577"/>
          <ac:spMkLst>
            <pc:docMk/>
            <pc:sldMk cId="3580943593" sldId="272"/>
            <ac:spMk id="2" creationId="{771ECA2E-9575-5DDF-30FE-21CD76B3EF5B}"/>
          </ac:spMkLst>
        </pc:spChg>
        <pc:spChg chg="del">
          <ac:chgData name="RAFFAELE ESPOSITO" userId="6f1a2cb0-5c28-4677-af91-534657ef5060" providerId="ADAL" clId="{514C9816-B7C2-4AB8-862E-146C7CA3157E}" dt="2023-06-15T10:35:55.031" v="972" actId="478"/>
          <ac:spMkLst>
            <pc:docMk/>
            <pc:sldMk cId="3580943593" sldId="272"/>
            <ac:spMk id="3" creationId="{039A01DA-BC8E-3196-7D39-C5AD460AA945}"/>
          </ac:spMkLst>
        </pc:spChg>
        <pc:spChg chg="del">
          <ac:chgData name="RAFFAELE ESPOSITO" userId="6f1a2cb0-5c28-4677-af91-534657ef5060" providerId="ADAL" clId="{514C9816-B7C2-4AB8-862E-146C7CA3157E}" dt="2023-06-15T10:35:56.695" v="973" actId="478"/>
          <ac:spMkLst>
            <pc:docMk/>
            <pc:sldMk cId="3580943593" sldId="272"/>
            <ac:spMk id="4" creationId="{B37D0899-4C1C-2EBE-CB5F-412CBAE5B8F5}"/>
          </ac:spMkLst>
        </pc:spChg>
        <pc:picChg chg="add mod">
          <ac:chgData name="RAFFAELE ESPOSITO" userId="6f1a2cb0-5c28-4677-af91-534657ef5060" providerId="ADAL" clId="{514C9816-B7C2-4AB8-862E-146C7CA3157E}" dt="2023-06-15T10:36:44.201" v="978" actId="1076"/>
          <ac:picMkLst>
            <pc:docMk/>
            <pc:sldMk cId="3580943593" sldId="272"/>
            <ac:picMk id="6" creationId="{A4FBF852-A472-3636-175A-39873126FB8E}"/>
          </ac:picMkLst>
        </pc:picChg>
        <pc:picChg chg="add mod">
          <ac:chgData name="RAFFAELE ESPOSITO" userId="6f1a2cb0-5c28-4677-af91-534657ef5060" providerId="ADAL" clId="{514C9816-B7C2-4AB8-862E-146C7CA3157E}" dt="2023-06-15T10:36:55.223" v="982" actId="962"/>
          <ac:picMkLst>
            <pc:docMk/>
            <pc:sldMk cId="3580943593" sldId="272"/>
            <ac:picMk id="8" creationId="{3C77EDE1-421B-AB76-1AB5-293C1F2EF279}"/>
          </ac:picMkLst>
        </pc:picChg>
        <pc:picChg chg="add mod">
          <ac:chgData name="RAFFAELE ESPOSITO" userId="6f1a2cb0-5c28-4677-af91-534657ef5060" providerId="ADAL" clId="{514C9816-B7C2-4AB8-862E-146C7CA3157E}" dt="2023-06-15T10:37:21.080" v="988" actId="14100"/>
          <ac:picMkLst>
            <pc:docMk/>
            <pc:sldMk cId="3580943593" sldId="272"/>
            <ac:picMk id="10" creationId="{80BE8659-E77F-DC0B-2B21-69AB7D01EC4F}"/>
          </ac:picMkLst>
        </pc:picChg>
        <pc:picChg chg="add mod">
          <ac:chgData name="RAFFAELE ESPOSITO" userId="6f1a2cb0-5c28-4677-af91-534657ef5060" providerId="ADAL" clId="{514C9816-B7C2-4AB8-862E-146C7CA3157E}" dt="2023-06-15T10:38:02.425" v="1026" actId="14100"/>
          <ac:picMkLst>
            <pc:docMk/>
            <pc:sldMk cId="3580943593" sldId="272"/>
            <ac:picMk id="12" creationId="{DA7AD272-243A-9048-1E4A-8B208E3CCD0E}"/>
          </ac:picMkLst>
        </pc:picChg>
      </pc:sldChg>
      <pc:sldChg chg="addSp delSp modSp new mod modTransition modAnim">
        <pc:chgData name="RAFFAELE ESPOSITO" userId="6f1a2cb0-5c28-4677-af91-534657ef5060" providerId="ADAL" clId="{514C9816-B7C2-4AB8-862E-146C7CA3157E}" dt="2023-06-15T13:33:37.913" v="3273"/>
        <pc:sldMkLst>
          <pc:docMk/>
          <pc:sldMk cId="707624993" sldId="273"/>
        </pc:sldMkLst>
        <pc:spChg chg="mod">
          <ac:chgData name="RAFFAELE ESPOSITO" userId="6f1a2cb0-5c28-4677-af91-534657ef5060" providerId="ADAL" clId="{514C9816-B7C2-4AB8-862E-146C7CA3157E}" dt="2023-06-15T13:33:20.687" v="3269" actId="14100"/>
          <ac:spMkLst>
            <pc:docMk/>
            <pc:sldMk cId="707624993" sldId="273"/>
            <ac:spMk id="2" creationId="{670C96B8-928B-D89A-8595-CE9DC433015A}"/>
          </ac:spMkLst>
        </pc:spChg>
        <pc:spChg chg="del">
          <ac:chgData name="RAFFAELE ESPOSITO" userId="6f1a2cb0-5c28-4677-af91-534657ef5060" providerId="ADAL" clId="{514C9816-B7C2-4AB8-862E-146C7CA3157E}" dt="2023-06-15T10:39:04.028" v="1036" actId="478"/>
          <ac:spMkLst>
            <pc:docMk/>
            <pc:sldMk cId="707624993" sldId="273"/>
            <ac:spMk id="3" creationId="{20994641-E32C-1A95-A4A8-4734CE6461A9}"/>
          </ac:spMkLst>
        </pc:spChg>
        <pc:spChg chg="del">
          <ac:chgData name="RAFFAELE ESPOSITO" userId="6f1a2cb0-5c28-4677-af91-534657ef5060" providerId="ADAL" clId="{514C9816-B7C2-4AB8-862E-146C7CA3157E}" dt="2023-06-15T10:39:07.048" v="1037" actId="478"/>
          <ac:spMkLst>
            <pc:docMk/>
            <pc:sldMk cId="707624993" sldId="273"/>
            <ac:spMk id="4" creationId="{8B7FFAA1-E95A-2A56-EDA1-ACBF5F9C0683}"/>
          </ac:spMkLst>
        </pc:spChg>
        <pc:picChg chg="add mod">
          <ac:chgData name="RAFFAELE ESPOSITO" userId="6f1a2cb0-5c28-4677-af91-534657ef5060" providerId="ADAL" clId="{514C9816-B7C2-4AB8-862E-146C7CA3157E}" dt="2023-06-15T10:42:27.735" v="1108" actId="1076"/>
          <ac:picMkLst>
            <pc:docMk/>
            <pc:sldMk cId="707624993" sldId="273"/>
            <ac:picMk id="6" creationId="{0552B7CA-1C80-BD6B-378A-4F80BD7DE719}"/>
          </ac:picMkLst>
        </pc:picChg>
        <pc:picChg chg="add mod">
          <ac:chgData name="RAFFAELE ESPOSITO" userId="6f1a2cb0-5c28-4677-af91-534657ef5060" providerId="ADAL" clId="{514C9816-B7C2-4AB8-862E-146C7CA3157E}" dt="2023-06-15T10:42:29.421" v="1109" actId="1076"/>
          <ac:picMkLst>
            <pc:docMk/>
            <pc:sldMk cId="707624993" sldId="273"/>
            <ac:picMk id="8" creationId="{847765D4-538A-165A-58F4-3B37D6F3D83E}"/>
          </ac:picMkLst>
        </pc:picChg>
        <pc:picChg chg="add mod">
          <ac:chgData name="RAFFAELE ESPOSITO" userId="6f1a2cb0-5c28-4677-af91-534657ef5060" providerId="ADAL" clId="{514C9816-B7C2-4AB8-862E-146C7CA3157E}" dt="2023-06-15T10:42:31.423" v="1110" actId="1076"/>
          <ac:picMkLst>
            <pc:docMk/>
            <pc:sldMk cId="707624993" sldId="273"/>
            <ac:picMk id="10" creationId="{8986B5EF-4F29-7C65-05F7-292823770E6E}"/>
          </ac:picMkLst>
        </pc:picChg>
        <pc:picChg chg="add mod">
          <ac:chgData name="RAFFAELE ESPOSITO" userId="6f1a2cb0-5c28-4677-af91-534657ef5060" providerId="ADAL" clId="{514C9816-B7C2-4AB8-862E-146C7CA3157E}" dt="2023-06-15T10:42:34.443" v="1111" actId="14100"/>
          <ac:picMkLst>
            <pc:docMk/>
            <pc:sldMk cId="707624993" sldId="273"/>
            <ac:picMk id="12" creationId="{6D8BE438-45AE-CE13-62C0-D8DCD01386D8}"/>
          </ac:picMkLst>
        </pc:picChg>
      </pc:sldChg>
      <pc:sldChg chg="addSp delSp modSp new mod modTransition setBg addAnim modAnim">
        <pc:chgData name="RAFFAELE ESPOSITO" userId="6f1a2cb0-5c28-4677-af91-534657ef5060" providerId="ADAL" clId="{514C9816-B7C2-4AB8-862E-146C7CA3157E}" dt="2023-06-15T13:34:16.588" v="3277"/>
        <pc:sldMkLst>
          <pc:docMk/>
          <pc:sldMk cId="2483233449" sldId="274"/>
        </pc:sldMkLst>
        <pc:spChg chg="mod ord">
          <ac:chgData name="RAFFAELE ESPOSITO" userId="6f1a2cb0-5c28-4677-af91-534657ef5060" providerId="ADAL" clId="{514C9816-B7C2-4AB8-862E-146C7CA3157E}" dt="2023-06-15T10:45:07.752" v="1177" actId="1076"/>
          <ac:spMkLst>
            <pc:docMk/>
            <pc:sldMk cId="2483233449" sldId="274"/>
            <ac:spMk id="2" creationId="{2E792AAD-9F7C-67B7-A15E-19CFCA618F33}"/>
          </ac:spMkLst>
        </pc:spChg>
        <pc:spChg chg="del">
          <ac:chgData name="RAFFAELE ESPOSITO" userId="6f1a2cb0-5c28-4677-af91-534657ef5060" providerId="ADAL" clId="{514C9816-B7C2-4AB8-862E-146C7CA3157E}" dt="2023-06-15T10:43:18.783" v="1155" actId="26606"/>
          <ac:spMkLst>
            <pc:docMk/>
            <pc:sldMk cId="2483233449" sldId="274"/>
            <ac:spMk id="3" creationId="{C768FB2C-9DBC-816A-B03E-926CAEEC8C5B}"/>
          </ac:spMkLst>
        </pc:spChg>
        <pc:spChg chg="del">
          <ac:chgData name="RAFFAELE ESPOSITO" userId="6f1a2cb0-5c28-4677-af91-534657ef5060" providerId="ADAL" clId="{514C9816-B7C2-4AB8-862E-146C7CA3157E}" dt="2023-06-15T10:43:18.783" v="1155" actId="26606"/>
          <ac:spMkLst>
            <pc:docMk/>
            <pc:sldMk cId="2483233449" sldId="274"/>
            <ac:spMk id="4" creationId="{CFAEB47C-4820-4FDB-3108-602DEB65C258}"/>
          </ac:spMkLst>
        </pc:spChg>
        <pc:spChg chg="add mod">
          <ac:chgData name="RAFFAELE ESPOSITO" userId="6f1a2cb0-5c28-4677-af91-534657ef5060" providerId="ADAL" clId="{514C9816-B7C2-4AB8-862E-146C7CA3157E}" dt="2023-06-15T10:46:36.273" v="1189" actId="20577"/>
          <ac:spMkLst>
            <pc:docMk/>
            <pc:sldMk cId="2483233449" sldId="274"/>
            <ac:spMk id="9" creationId="{1150CD80-8268-2040-467C-78A35AA713E0}"/>
          </ac:spMkLst>
        </pc:spChg>
        <pc:spChg chg="add del">
          <ac:chgData name="RAFFAELE ESPOSITO" userId="6f1a2cb0-5c28-4677-af91-534657ef5060" providerId="ADAL" clId="{514C9816-B7C2-4AB8-862E-146C7CA3157E}" dt="2023-06-15T10:44:10.947" v="1163" actId="26606"/>
          <ac:spMkLst>
            <pc:docMk/>
            <pc:sldMk cId="2483233449" sldId="274"/>
            <ac:spMk id="10" creationId="{09646535-AEF6-4883-A4F9-EEC1F8B4319E}"/>
          </ac:spMkLst>
        </pc:spChg>
        <pc:spChg chg="add del">
          <ac:chgData name="RAFFAELE ESPOSITO" userId="6f1a2cb0-5c28-4677-af91-534657ef5060" providerId="ADAL" clId="{514C9816-B7C2-4AB8-862E-146C7CA3157E}" dt="2023-06-15T10:44:10.947" v="1163" actId="26606"/>
          <ac:spMkLst>
            <pc:docMk/>
            <pc:sldMk cId="2483233449" sldId="274"/>
            <ac:spMk id="12" creationId="{54F3A7E8-6DA9-4C2B-ACC8-475F34DAEA1B}"/>
          </ac:spMkLst>
        </pc:spChg>
        <pc:spChg chg="add del">
          <ac:chgData name="RAFFAELE ESPOSITO" userId="6f1a2cb0-5c28-4677-af91-534657ef5060" providerId="ADAL" clId="{514C9816-B7C2-4AB8-862E-146C7CA3157E}" dt="2023-06-15T10:44:10.947" v="1163" actId="26606"/>
          <ac:spMkLst>
            <pc:docMk/>
            <pc:sldMk cId="2483233449" sldId="274"/>
            <ac:spMk id="14" creationId="{5B21CDF0-4D24-4190-9285-9016C19C164F}"/>
          </ac:spMkLst>
        </pc:spChg>
        <pc:spChg chg="add del">
          <ac:chgData name="RAFFAELE ESPOSITO" userId="6f1a2cb0-5c28-4677-af91-534657ef5060" providerId="ADAL" clId="{514C9816-B7C2-4AB8-862E-146C7CA3157E}" dt="2023-06-15T10:44:35.123" v="1167" actId="26606"/>
          <ac:spMkLst>
            <pc:docMk/>
            <pc:sldMk cId="2483233449" sldId="274"/>
            <ac:spMk id="29" creationId="{09646535-AEF6-4883-A4F9-EEC1F8B4319E}"/>
          </ac:spMkLst>
        </pc:spChg>
        <pc:spChg chg="add del">
          <ac:chgData name="RAFFAELE ESPOSITO" userId="6f1a2cb0-5c28-4677-af91-534657ef5060" providerId="ADAL" clId="{514C9816-B7C2-4AB8-862E-146C7CA3157E}" dt="2023-06-15T10:44:35.123" v="1167" actId="26606"/>
          <ac:spMkLst>
            <pc:docMk/>
            <pc:sldMk cId="2483233449" sldId="274"/>
            <ac:spMk id="31" creationId="{BDE63055-C438-4977-B234-872D73E6C459}"/>
          </ac:spMkLst>
        </pc:spChg>
        <pc:spChg chg="add del">
          <ac:chgData name="RAFFAELE ESPOSITO" userId="6f1a2cb0-5c28-4677-af91-534657ef5060" providerId="ADAL" clId="{514C9816-B7C2-4AB8-862E-146C7CA3157E}" dt="2023-06-15T10:44:35.123" v="1167" actId="26606"/>
          <ac:spMkLst>
            <pc:docMk/>
            <pc:sldMk cId="2483233449" sldId="274"/>
            <ac:spMk id="33" creationId="{497BC505-FE0C-4637-A29D-B71DFBBBAA71}"/>
          </ac:spMkLst>
        </pc:spChg>
        <pc:spChg chg="add">
          <ac:chgData name="RAFFAELE ESPOSITO" userId="6f1a2cb0-5c28-4677-af91-534657ef5060" providerId="ADAL" clId="{514C9816-B7C2-4AB8-862E-146C7CA3157E}" dt="2023-06-15T10:44:35.123" v="1167" actId="26606"/>
          <ac:spMkLst>
            <pc:docMk/>
            <pc:sldMk cId="2483233449" sldId="274"/>
            <ac:spMk id="48" creationId="{09646535-AEF6-4883-A4F9-EEC1F8B4319E}"/>
          </ac:spMkLst>
        </pc:spChg>
        <pc:spChg chg="add">
          <ac:chgData name="RAFFAELE ESPOSITO" userId="6f1a2cb0-5c28-4677-af91-534657ef5060" providerId="ADAL" clId="{514C9816-B7C2-4AB8-862E-146C7CA3157E}" dt="2023-06-15T10:44:35.123" v="1167" actId="26606"/>
          <ac:spMkLst>
            <pc:docMk/>
            <pc:sldMk cId="2483233449" sldId="274"/>
            <ac:spMk id="50" creationId="{54F3A7E8-6DA9-4C2B-ACC8-475F34DAEA1B}"/>
          </ac:spMkLst>
        </pc:spChg>
        <pc:spChg chg="add">
          <ac:chgData name="RAFFAELE ESPOSITO" userId="6f1a2cb0-5c28-4677-af91-534657ef5060" providerId="ADAL" clId="{514C9816-B7C2-4AB8-862E-146C7CA3157E}" dt="2023-06-15T10:44:35.123" v="1167" actId="26606"/>
          <ac:spMkLst>
            <pc:docMk/>
            <pc:sldMk cId="2483233449" sldId="274"/>
            <ac:spMk id="52" creationId="{5B21CDF0-4D24-4190-9285-9016C19C164F}"/>
          </ac:spMkLst>
        </pc:spChg>
        <pc:grpChg chg="add del">
          <ac:chgData name="RAFFAELE ESPOSITO" userId="6f1a2cb0-5c28-4677-af91-534657ef5060" providerId="ADAL" clId="{514C9816-B7C2-4AB8-862E-146C7CA3157E}" dt="2023-06-15T10:44:10.947" v="1163" actId="26606"/>
          <ac:grpSpMkLst>
            <pc:docMk/>
            <pc:sldMk cId="2483233449" sldId="274"/>
            <ac:grpSpMk id="16" creationId="{3C9AA14C-80A4-427C-A911-28CD20C56E5E}"/>
          </ac:grpSpMkLst>
        </pc:grpChg>
        <pc:grpChg chg="add del">
          <ac:chgData name="RAFFAELE ESPOSITO" userId="6f1a2cb0-5c28-4677-af91-534657ef5060" providerId="ADAL" clId="{514C9816-B7C2-4AB8-862E-146C7CA3157E}" dt="2023-06-15T10:44:10.947" v="1163" actId="26606"/>
          <ac:grpSpMkLst>
            <pc:docMk/>
            <pc:sldMk cId="2483233449" sldId="274"/>
            <ac:grpSpMk id="21" creationId="{F2FD01A0-E6FF-41CD-AEBD-279232B90D43}"/>
          </ac:grpSpMkLst>
        </pc:grpChg>
        <pc:grpChg chg="add del">
          <ac:chgData name="RAFFAELE ESPOSITO" userId="6f1a2cb0-5c28-4677-af91-534657ef5060" providerId="ADAL" clId="{514C9816-B7C2-4AB8-862E-146C7CA3157E}" dt="2023-06-15T10:44:35.123" v="1167" actId="26606"/>
          <ac:grpSpMkLst>
            <pc:docMk/>
            <pc:sldMk cId="2483233449" sldId="274"/>
            <ac:grpSpMk id="35" creationId="{F2FD01A0-E6FF-41CD-AEBD-279232B90D43}"/>
          </ac:grpSpMkLst>
        </pc:grpChg>
        <pc:grpChg chg="add del">
          <ac:chgData name="RAFFAELE ESPOSITO" userId="6f1a2cb0-5c28-4677-af91-534657ef5060" providerId="ADAL" clId="{514C9816-B7C2-4AB8-862E-146C7CA3157E}" dt="2023-06-15T10:44:35.123" v="1167" actId="26606"/>
          <ac:grpSpMkLst>
            <pc:docMk/>
            <pc:sldMk cId="2483233449" sldId="274"/>
            <ac:grpSpMk id="40" creationId="{3C9AA14C-80A4-427C-A911-28CD20C56E5E}"/>
          </ac:grpSpMkLst>
        </pc:grpChg>
        <pc:grpChg chg="add">
          <ac:chgData name="RAFFAELE ESPOSITO" userId="6f1a2cb0-5c28-4677-af91-534657ef5060" providerId="ADAL" clId="{514C9816-B7C2-4AB8-862E-146C7CA3157E}" dt="2023-06-15T10:44:35.123" v="1167" actId="26606"/>
          <ac:grpSpMkLst>
            <pc:docMk/>
            <pc:sldMk cId="2483233449" sldId="274"/>
            <ac:grpSpMk id="54" creationId="{3C9AA14C-80A4-427C-A911-28CD20C56E5E}"/>
          </ac:grpSpMkLst>
        </pc:grpChg>
        <pc:grpChg chg="add">
          <ac:chgData name="RAFFAELE ESPOSITO" userId="6f1a2cb0-5c28-4677-af91-534657ef5060" providerId="ADAL" clId="{514C9816-B7C2-4AB8-862E-146C7CA3157E}" dt="2023-06-15T10:44:35.123" v="1167" actId="26606"/>
          <ac:grpSpMkLst>
            <pc:docMk/>
            <pc:sldMk cId="2483233449" sldId="274"/>
            <ac:grpSpMk id="59" creationId="{F2FD01A0-E6FF-41CD-AEBD-279232B90D43}"/>
          </ac:grpSpMkLst>
        </pc:grpChg>
        <pc:picChg chg="add del mod ord">
          <ac:chgData name="RAFFAELE ESPOSITO" userId="6f1a2cb0-5c28-4677-af91-534657ef5060" providerId="ADAL" clId="{514C9816-B7C2-4AB8-862E-146C7CA3157E}" dt="2023-06-15T10:44:47.477" v="1171" actId="478"/>
          <ac:picMkLst>
            <pc:docMk/>
            <pc:sldMk cId="2483233449" sldId="274"/>
            <ac:picMk id="6" creationId="{5E26D206-5E43-1CD8-AAD4-7A38E9966F33}"/>
          </ac:picMkLst>
        </pc:picChg>
        <pc:picChg chg="add mod">
          <ac:chgData name="RAFFAELE ESPOSITO" userId="6f1a2cb0-5c28-4677-af91-534657ef5060" providerId="ADAL" clId="{514C9816-B7C2-4AB8-862E-146C7CA3157E}" dt="2023-06-15T10:46:41.998" v="1190" actId="14100"/>
          <ac:picMkLst>
            <pc:docMk/>
            <pc:sldMk cId="2483233449" sldId="274"/>
            <ac:picMk id="7" creationId="{509D2D3E-A323-A887-C159-606330CA4ED7}"/>
          </ac:picMkLst>
        </pc:picChg>
      </pc:sldChg>
      <pc:sldChg chg="addSp delSp modSp new mod modTransition modClrScheme chgLayout">
        <pc:chgData name="RAFFAELE ESPOSITO" userId="6f1a2cb0-5c28-4677-af91-534657ef5060" providerId="ADAL" clId="{514C9816-B7C2-4AB8-862E-146C7CA3157E}" dt="2023-06-15T13:34:26.096" v="3279"/>
        <pc:sldMkLst>
          <pc:docMk/>
          <pc:sldMk cId="4279468093" sldId="275"/>
        </pc:sldMkLst>
        <pc:spChg chg="del mod ord">
          <ac:chgData name="RAFFAELE ESPOSITO" userId="6f1a2cb0-5c28-4677-af91-534657ef5060" providerId="ADAL" clId="{514C9816-B7C2-4AB8-862E-146C7CA3157E}" dt="2023-06-15T10:47:06.171" v="1192" actId="700"/>
          <ac:spMkLst>
            <pc:docMk/>
            <pc:sldMk cId="4279468093" sldId="275"/>
            <ac:spMk id="2" creationId="{10D27115-2EB0-9762-9129-5235F036443E}"/>
          </ac:spMkLst>
        </pc:spChg>
        <pc:spChg chg="del mod ord">
          <ac:chgData name="RAFFAELE ESPOSITO" userId="6f1a2cb0-5c28-4677-af91-534657ef5060" providerId="ADAL" clId="{514C9816-B7C2-4AB8-862E-146C7CA3157E}" dt="2023-06-15T10:47:06.171" v="1192" actId="700"/>
          <ac:spMkLst>
            <pc:docMk/>
            <pc:sldMk cId="4279468093" sldId="275"/>
            <ac:spMk id="3" creationId="{CA58D21D-BB2D-6FD1-A81F-4DF7DFC9BDEB}"/>
          </ac:spMkLst>
        </pc:spChg>
        <pc:spChg chg="del">
          <ac:chgData name="RAFFAELE ESPOSITO" userId="6f1a2cb0-5c28-4677-af91-534657ef5060" providerId="ADAL" clId="{514C9816-B7C2-4AB8-862E-146C7CA3157E}" dt="2023-06-15T10:47:06.171" v="1192" actId="700"/>
          <ac:spMkLst>
            <pc:docMk/>
            <pc:sldMk cId="4279468093" sldId="275"/>
            <ac:spMk id="4" creationId="{15099573-5256-4069-12D0-1CD6785B921B}"/>
          </ac:spMkLst>
        </pc:spChg>
        <pc:spChg chg="add mod ord">
          <ac:chgData name="RAFFAELE ESPOSITO" userId="6f1a2cb0-5c28-4677-af91-534657ef5060" providerId="ADAL" clId="{514C9816-B7C2-4AB8-862E-146C7CA3157E}" dt="2023-06-15T10:48:31.070" v="1252" actId="1076"/>
          <ac:spMkLst>
            <pc:docMk/>
            <pc:sldMk cId="4279468093" sldId="275"/>
            <ac:spMk id="5" creationId="{7CFD77E6-2D26-7A4C-A368-26C80B48EC08}"/>
          </ac:spMkLst>
        </pc:spChg>
        <pc:spChg chg="add mod ord">
          <ac:chgData name="RAFFAELE ESPOSITO" userId="6f1a2cb0-5c28-4677-af91-534657ef5060" providerId="ADAL" clId="{514C9816-B7C2-4AB8-862E-146C7CA3157E}" dt="2023-06-15T10:48:25.580" v="1251" actId="27636"/>
          <ac:spMkLst>
            <pc:docMk/>
            <pc:sldMk cId="4279468093" sldId="275"/>
            <ac:spMk id="6" creationId="{BBCBBA3E-B236-3C7B-645C-8823D03AE332}"/>
          </ac:spMkLst>
        </pc:spChg>
        <pc:picChg chg="add mod">
          <ac:chgData name="RAFFAELE ESPOSITO" userId="6f1a2cb0-5c28-4677-af91-534657ef5060" providerId="ADAL" clId="{514C9816-B7C2-4AB8-862E-146C7CA3157E}" dt="2023-06-15T10:47:53.512" v="1243" actId="1076"/>
          <ac:picMkLst>
            <pc:docMk/>
            <pc:sldMk cId="4279468093" sldId="275"/>
            <ac:picMk id="8" creationId="{391E968B-00BD-5FA9-1324-7723301F09E1}"/>
          </ac:picMkLst>
        </pc:picChg>
      </pc:sldChg>
      <pc:sldChg chg="addSp modSp new mod modTransition modAnim">
        <pc:chgData name="RAFFAELE ESPOSITO" userId="6f1a2cb0-5c28-4677-af91-534657ef5060" providerId="ADAL" clId="{514C9816-B7C2-4AB8-862E-146C7CA3157E}" dt="2023-06-15T13:35:30.321" v="3283"/>
        <pc:sldMkLst>
          <pc:docMk/>
          <pc:sldMk cId="741714212" sldId="276"/>
        </pc:sldMkLst>
        <pc:spChg chg="mod">
          <ac:chgData name="RAFFAELE ESPOSITO" userId="6f1a2cb0-5c28-4677-af91-534657ef5060" providerId="ADAL" clId="{514C9816-B7C2-4AB8-862E-146C7CA3157E}" dt="2023-06-15T10:49:13.107" v="1287" actId="1076"/>
          <ac:spMkLst>
            <pc:docMk/>
            <pc:sldMk cId="741714212" sldId="276"/>
            <ac:spMk id="2" creationId="{9A6D9197-E5B4-F799-56DA-A954288EABE5}"/>
          </ac:spMkLst>
        </pc:spChg>
        <pc:spChg chg="mod">
          <ac:chgData name="RAFFAELE ESPOSITO" userId="6f1a2cb0-5c28-4677-af91-534657ef5060" providerId="ADAL" clId="{514C9816-B7C2-4AB8-862E-146C7CA3157E}" dt="2023-06-15T10:49:19.484" v="1288" actId="1076"/>
          <ac:spMkLst>
            <pc:docMk/>
            <pc:sldMk cId="741714212" sldId="276"/>
            <ac:spMk id="3" creationId="{6AA85204-1F6A-1517-2095-A337BEA38713}"/>
          </ac:spMkLst>
        </pc:spChg>
        <pc:picChg chg="add mod">
          <ac:chgData name="RAFFAELE ESPOSITO" userId="6f1a2cb0-5c28-4677-af91-534657ef5060" providerId="ADAL" clId="{514C9816-B7C2-4AB8-862E-146C7CA3157E}" dt="2023-06-15T10:51:25.109" v="1292" actId="1076"/>
          <ac:picMkLst>
            <pc:docMk/>
            <pc:sldMk cId="741714212" sldId="276"/>
            <ac:picMk id="5" creationId="{63240647-2493-AB26-7636-02C2D294489D}"/>
          </ac:picMkLst>
        </pc:picChg>
        <pc:picChg chg="add mod">
          <ac:chgData name="RAFFAELE ESPOSITO" userId="6f1a2cb0-5c28-4677-af91-534657ef5060" providerId="ADAL" clId="{514C9816-B7C2-4AB8-862E-146C7CA3157E}" dt="2023-06-15T10:51:56.711" v="1301" actId="14100"/>
          <ac:picMkLst>
            <pc:docMk/>
            <pc:sldMk cId="741714212" sldId="276"/>
            <ac:picMk id="7" creationId="{659A3DD8-BFF2-59A3-0C9E-0270818877DA}"/>
          </ac:picMkLst>
        </pc:picChg>
      </pc:sldChg>
      <pc:sldChg chg="addSp delSp modSp new mod modTransition modAnim">
        <pc:chgData name="RAFFAELE ESPOSITO" userId="6f1a2cb0-5c28-4677-af91-534657ef5060" providerId="ADAL" clId="{514C9816-B7C2-4AB8-862E-146C7CA3157E}" dt="2023-06-15T13:35:50.770" v="3285"/>
        <pc:sldMkLst>
          <pc:docMk/>
          <pc:sldMk cId="1122921326" sldId="277"/>
        </pc:sldMkLst>
        <pc:spChg chg="del">
          <ac:chgData name="RAFFAELE ESPOSITO" userId="6f1a2cb0-5c28-4677-af91-534657ef5060" providerId="ADAL" clId="{514C9816-B7C2-4AB8-862E-146C7CA3157E}" dt="2023-06-15T10:53:51.938" v="1303" actId="478"/>
          <ac:spMkLst>
            <pc:docMk/>
            <pc:sldMk cId="1122921326" sldId="277"/>
            <ac:spMk id="2" creationId="{F3E2AAB5-8219-CB31-5B89-12AFD67C859D}"/>
          </ac:spMkLst>
        </pc:spChg>
        <pc:spChg chg="del mod">
          <ac:chgData name="RAFFAELE ESPOSITO" userId="6f1a2cb0-5c28-4677-af91-534657ef5060" providerId="ADAL" clId="{514C9816-B7C2-4AB8-862E-146C7CA3157E}" dt="2023-06-15T10:53:57.043" v="1305" actId="478"/>
          <ac:spMkLst>
            <pc:docMk/>
            <pc:sldMk cId="1122921326" sldId="277"/>
            <ac:spMk id="3" creationId="{0D4258DF-1763-D7AF-A32F-BE2C2FDAA001}"/>
          </ac:spMkLst>
        </pc:spChg>
        <pc:picChg chg="add del mod">
          <ac:chgData name="RAFFAELE ESPOSITO" userId="6f1a2cb0-5c28-4677-af91-534657ef5060" providerId="ADAL" clId="{514C9816-B7C2-4AB8-862E-146C7CA3157E}" dt="2023-06-15T10:54:10.248" v="1309" actId="478"/>
          <ac:picMkLst>
            <pc:docMk/>
            <pc:sldMk cId="1122921326" sldId="277"/>
            <ac:picMk id="5" creationId="{5DE28D4B-4CC2-DEBD-DADE-C8820AC91D9E}"/>
          </ac:picMkLst>
        </pc:picChg>
        <pc:picChg chg="add mod">
          <ac:chgData name="RAFFAELE ESPOSITO" userId="6f1a2cb0-5c28-4677-af91-534657ef5060" providerId="ADAL" clId="{514C9816-B7C2-4AB8-862E-146C7CA3157E}" dt="2023-06-15T10:54:22.296" v="1313" actId="1076"/>
          <ac:picMkLst>
            <pc:docMk/>
            <pc:sldMk cId="1122921326" sldId="277"/>
            <ac:picMk id="7" creationId="{E01B55A0-F205-A253-72B1-0E1E62C3FC03}"/>
          </ac:picMkLst>
        </pc:picChg>
        <pc:picChg chg="add del mod">
          <ac:chgData name="RAFFAELE ESPOSITO" userId="6f1a2cb0-5c28-4677-af91-534657ef5060" providerId="ADAL" clId="{514C9816-B7C2-4AB8-862E-146C7CA3157E}" dt="2023-06-15T10:59:49.054" v="1385" actId="478"/>
          <ac:picMkLst>
            <pc:docMk/>
            <pc:sldMk cId="1122921326" sldId="277"/>
            <ac:picMk id="9" creationId="{F9753D0F-31AA-3FE1-8C37-37400BAC23FC}"/>
          </ac:picMkLst>
        </pc:picChg>
        <pc:picChg chg="add del mod">
          <ac:chgData name="RAFFAELE ESPOSITO" userId="6f1a2cb0-5c28-4677-af91-534657ef5060" providerId="ADAL" clId="{514C9816-B7C2-4AB8-862E-146C7CA3157E}" dt="2023-06-15T10:55:04.968" v="1324" actId="478"/>
          <ac:picMkLst>
            <pc:docMk/>
            <pc:sldMk cId="1122921326" sldId="277"/>
            <ac:picMk id="11" creationId="{893E10A9-5101-411F-AF64-7201313DA011}"/>
          </ac:picMkLst>
        </pc:picChg>
        <pc:picChg chg="add mod">
          <ac:chgData name="RAFFAELE ESPOSITO" userId="6f1a2cb0-5c28-4677-af91-534657ef5060" providerId="ADAL" clId="{514C9816-B7C2-4AB8-862E-146C7CA3157E}" dt="2023-06-15T10:59:53.181" v="1386" actId="14100"/>
          <ac:picMkLst>
            <pc:docMk/>
            <pc:sldMk cId="1122921326" sldId="277"/>
            <ac:picMk id="13" creationId="{39B718E2-988A-CB9F-5825-7CB443B68FA1}"/>
          </ac:picMkLst>
        </pc:picChg>
      </pc:sldChg>
      <pc:sldChg chg="addSp delSp modSp new mod modTransition modAnim">
        <pc:chgData name="RAFFAELE ESPOSITO" userId="6f1a2cb0-5c28-4677-af91-534657ef5060" providerId="ADAL" clId="{514C9816-B7C2-4AB8-862E-146C7CA3157E}" dt="2023-06-15T13:36:22.083" v="3287"/>
        <pc:sldMkLst>
          <pc:docMk/>
          <pc:sldMk cId="2205106446" sldId="278"/>
        </pc:sldMkLst>
        <pc:spChg chg="del">
          <ac:chgData name="RAFFAELE ESPOSITO" userId="6f1a2cb0-5c28-4677-af91-534657ef5060" providerId="ADAL" clId="{514C9816-B7C2-4AB8-862E-146C7CA3157E}" dt="2023-06-15T10:55:19.938" v="1328" actId="478"/>
          <ac:spMkLst>
            <pc:docMk/>
            <pc:sldMk cId="2205106446" sldId="278"/>
            <ac:spMk id="2" creationId="{07D0656E-4FEE-45B5-BC35-C322D7A7E975}"/>
          </ac:spMkLst>
        </pc:spChg>
        <pc:spChg chg="del">
          <ac:chgData name="RAFFAELE ESPOSITO" userId="6f1a2cb0-5c28-4677-af91-534657ef5060" providerId="ADAL" clId="{514C9816-B7C2-4AB8-862E-146C7CA3157E}" dt="2023-06-15T10:55:22.187" v="1329" actId="478"/>
          <ac:spMkLst>
            <pc:docMk/>
            <pc:sldMk cId="2205106446" sldId="278"/>
            <ac:spMk id="3" creationId="{4E1B3B68-BAB2-B515-F4BF-B053C2E3EDC1}"/>
          </ac:spMkLst>
        </pc:spChg>
        <pc:picChg chg="add del mod">
          <ac:chgData name="RAFFAELE ESPOSITO" userId="6f1a2cb0-5c28-4677-af91-534657ef5060" providerId="ADAL" clId="{514C9816-B7C2-4AB8-862E-146C7CA3157E}" dt="2023-06-15T10:56:50.123" v="1351" actId="478"/>
          <ac:picMkLst>
            <pc:docMk/>
            <pc:sldMk cId="2205106446" sldId="278"/>
            <ac:picMk id="5" creationId="{89B660A6-B7B8-FD05-F5F0-E72003FB0E9E}"/>
          </ac:picMkLst>
        </pc:picChg>
        <pc:picChg chg="add del mod">
          <ac:chgData name="RAFFAELE ESPOSITO" userId="6f1a2cb0-5c28-4677-af91-534657ef5060" providerId="ADAL" clId="{514C9816-B7C2-4AB8-862E-146C7CA3157E}" dt="2023-06-15T10:56:50.815" v="1352" actId="478"/>
          <ac:picMkLst>
            <pc:docMk/>
            <pc:sldMk cId="2205106446" sldId="278"/>
            <ac:picMk id="7" creationId="{69409C12-E775-4E05-02FA-F60A8822BC5C}"/>
          </ac:picMkLst>
        </pc:picChg>
        <pc:picChg chg="add del mod">
          <ac:chgData name="RAFFAELE ESPOSITO" userId="6f1a2cb0-5c28-4677-af91-534657ef5060" providerId="ADAL" clId="{514C9816-B7C2-4AB8-862E-146C7CA3157E}" dt="2023-06-15T10:56:26.119" v="1346" actId="478"/>
          <ac:picMkLst>
            <pc:docMk/>
            <pc:sldMk cId="2205106446" sldId="278"/>
            <ac:picMk id="9" creationId="{B606966D-2663-B45A-3241-1D258348978A}"/>
          </ac:picMkLst>
        </pc:picChg>
        <pc:picChg chg="add mod">
          <ac:chgData name="RAFFAELE ESPOSITO" userId="6f1a2cb0-5c28-4677-af91-534657ef5060" providerId="ADAL" clId="{514C9816-B7C2-4AB8-862E-146C7CA3157E}" dt="2023-06-15T10:56:54.090" v="1353" actId="1076"/>
          <ac:picMkLst>
            <pc:docMk/>
            <pc:sldMk cId="2205106446" sldId="278"/>
            <ac:picMk id="11" creationId="{87DFFA9E-0946-BC20-E419-1F42C7792904}"/>
          </ac:picMkLst>
        </pc:picChg>
        <pc:picChg chg="add del mod">
          <ac:chgData name="RAFFAELE ESPOSITO" userId="6f1a2cb0-5c28-4677-af91-534657ef5060" providerId="ADAL" clId="{514C9816-B7C2-4AB8-862E-146C7CA3157E}" dt="2023-06-15T10:57:09.793" v="1357" actId="478"/>
          <ac:picMkLst>
            <pc:docMk/>
            <pc:sldMk cId="2205106446" sldId="278"/>
            <ac:picMk id="13" creationId="{414436F2-40A2-5933-750F-80CD0530BCDF}"/>
          </ac:picMkLst>
        </pc:picChg>
        <pc:picChg chg="add del mod">
          <ac:chgData name="RAFFAELE ESPOSITO" userId="6f1a2cb0-5c28-4677-af91-534657ef5060" providerId="ADAL" clId="{514C9816-B7C2-4AB8-862E-146C7CA3157E}" dt="2023-06-15T10:57:32.550" v="1361" actId="478"/>
          <ac:picMkLst>
            <pc:docMk/>
            <pc:sldMk cId="2205106446" sldId="278"/>
            <ac:picMk id="15" creationId="{234C1CB6-2405-7807-5967-5227140A60F4}"/>
          </ac:picMkLst>
        </pc:picChg>
        <pc:picChg chg="add del mod">
          <ac:chgData name="RAFFAELE ESPOSITO" userId="6f1a2cb0-5c28-4677-af91-534657ef5060" providerId="ADAL" clId="{514C9816-B7C2-4AB8-862E-146C7CA3157E}" dt="2023-06-15T10:57:50.297" v="1366" actId="478"/>
          <ac:picMkLst>
            <pc:docMk/>
            <pc:sldMk cId="2205106446" sldId="278"/>
            <ac:picMk id="17" creationId="{E739AB81-0BE6-8678-FAA7-5161132EE1A1}"/>
          </ac:picMkLst>
        </pc:picChg>
        <pc:picChg chg="add mod">
          <ac:chgData name="RAFFAELE ESPOSITO" userId="6f1a2cb0-5c28-4677-af91-534657ef5060" providerId="ADAL" clId="{514C9816-B7C2-4AB8-862E-146C7CA3157E}" dt="2023-06-15T10:58:30.786" v="1371" actId="14100"/>
          <ac:picMkLst>
            <pc:docMk/>
            <pc:sldMk cId="2205106446" sldId="278"/>
            <ac:picMk id="19" creationId="{3A28B4DE-704E-DBF7-D1C7-E8A78FD40B73}"/>
          </ac:picMkLst>
        </pc:picChg>
      </pc:sldChg>
      <pc:sldChg chg="addSp delSp modSp new mod modTransition modAnim">
        <pc:chgData name="RAFFAELE ESPOSITO" userId="6f1a2cb0-5c28-4677-af91-534657ef5060" providerId="ADAL" clId="{514C9816-B7C2-4AB8-862E-146C7CA3157E}" dt="2023-06-15T13:36:41.587" v="3289"/>
        <pc:sldMkLst>
          <pc:docMk/>
          <pc:sldMk cId="2922298521" sldId="279"/>
        </pc:sldMkLst>
        <pc:spChg chg="del">
          <ac:chgData name="RAFFAELE ESPOSITO" userId="6f1a2cb0-5c28-4677-af91-534657ef5060" providerId="ADAL" clId="{514C9816-B7C2-4AB8-862E-146C7CA3157E}" dt="2023-06-15T11:10:38.229" v="1397" actId="478"/>
          <ac:spMkLst>
            <pc:docMk/>
            <pc:sldMk cId="2922298521" sldId="279"/>
            <ac:spMk id="2" creationId="{ED7F91A7-8712-08C5-CD12-47F84DAF2ADA}"/>
          </ac:spMkLst>
        </pc:spChg>
        <pc:spChg chg="del">
          <ac:chgData name="RAFFAELE ESPOSITO" userId="6f1a2cb0-5c28-4677-af91-534657ef5060" providerId="ADAL" clId="{514C9816-B7C2-4AB8-862E-146C7CA3157E}" dt="2023-06-15T11:10:39.740" v="1398" actId="478"/>
          <ac:spMkLst>
            <pc:docMk/>
            <pc:sldMk cId="2922298521" sldId="279"/>
            <ac:spMk id="3" creationId="{6DBEEBFE-FE30-DBB0-B08C-C29A86B6E49C}"/>
          </ac:spMkLst>
        </pc:spChg>
        <pc:picChg chg="add del mod">
          <ac:chgData name="RAFFAELE ESPOSITO" userId="6f1a2cb0-5c28-4677-af91-534657ef5060" providerId="ADAL" clId="{514C9816-B7C2-4AB8-862E-146C7CA3157E}" dt="2023-06-15T11:10:52.989" v="1402" actId="478"/>
          <ac:picMkLst>
            <pc:docMk/>
            <pc:sldMk cId="2922298521" sldId="279"/>
            <ac:picMk id="5" creationId="{FE251EBB-87FF-D251-5985-3889B1932742}"/>
          </ac:picMkLst>
        </pc:picChg>
        <pc:picChg chg="add del mod">
          <ac:chgData name="RAFFAELE ESPOSITO" userId="6f1a2cb0-5c28-4677-af91-534657ef5060" providerId="ADAL" clId="{514C9816-B7C2-4AB8-862E-146C7CA3157E}" dt="2023-06-15T11:11:12.894" v="1406" actId="478"/>
          <ac:picMkLst>
            <pc:docMk/>
            <pc:sldMk cId="2922298521" sldId="279"/>
            <ac:picMk id="7" creationId="{3DB4E2A2-0B96-47B9-A9C6-191A21011E45}"/>
          </ac:picMkLst>
        </pc:picChg>
        <pc:picChg chg="add del mod">
          <ac:chgData name="RAFFAELE ESPOSITO" userId="6f1a2cb0-5c28-4677-af91-534657ef5060" providerId="ADAL" clId="{514C9816-B7C2-4AB8-862E-146C7CA3157E}" dt="2023-06-15T11:19:16.619" v="1488" actId="478"/>
          <ac:picMkLst>
            <pc:docMk/>
            <pc:sldMk cId="2922298521" sldId="279"/>
            <ac:picMk id="9" creationId="{CF1E3641-FDCC-AB54-BB35-0894A7259775}"/>
          </ac:picMkLst>
        </pc:picChg>
        <pc:picChg chg="add del mod">
          <ac:chgData name="RAFFAELE ESPOSITO" userId="6f1a2cb0-5c28-4677-af91-534657ef5060" providerId="ADAL" clId="{514C9816-B7C2-4AB8-862E-146C7CA3157E}" dt="2023-06-15T11:13:12.723" v="1415" actId="478"/>
          <ac:picMkLst>
            <pc:docMk/>
            <pc:sldMk cId="2922298521" sldId="279"/>
            <ac:picMk id="11" creationId="{1E7424C3-17F6-FA7B-7394-6F55581D48BA}"/>
          </ac:picMkLst>
        </pc:picChg>
        <pc:picChg chg="add del mod">
          <ac:chgData name="RAFFAELE ESPOSITO" userId="6f1a2cb0-5c28-4677-af91-534657ef5060" providerId="ADAL" clId="{514C9816-B7C2-4AB8-862E-146C7CA3157E}" dt="2023-06-15T11:13:27.431" v="1420" actId="478"/>
          <ac:picMkLst>
            <pc:docMk/>
            <pc:sldMk cId="2922298521" sldId="279"/>
            <ac:picMk id="13" creationId="{3091CBB0-7B2B-CB60-501F-1AFDBC6A285B}"/>
          </ac:picMkLst>
        </pc:picChg>
        <pc:picChg chg="add del mod">
          <ac:chgData name="RAFFAELE ESPOSITO" userId="6f1a2cb0-5c28-4677-af91-534657ef5060" providerId="ADAL" clId="{514C9816-B7C2-4AB8-862E-146C7CA3157E}" dt="2023-06-15T11:16:22.276" v="1473" actId="478"/>
          <ac:picMkLst>
            <pc:docMk/>
            <pc:sldMk cId="2922298521" sldId="279"/>
            <ac:picMk id="15" creationId="{8F7C4BE5-DCF9-B159-F03A-077AF889E0CD}"/>
          </ac:picMkLst>
        </pc:picChg>
        <pc:picChg chg="add del mod">
          <ac:chgData name="RAFFAELE ESPOSITO" userId="6f1a2cb0-5c28-4677-af91-534657ef5060" providerId="ADAL" clId="{514C9816-B7C2-4AB8-862E-146C7CA3157E}" dt="2023-06-15T11:18:09.934" v="1486" actId="1076"/>
          <ac:picMkLst>
            <pc:docMk/>
            <pc:sldMk cId="2922298521" sldId="279"/>
            <ac:picMk id="17" creationId="{E490F8BB-B6E7-D583-FDB2-1DA60DCB7FD3}"/>
          </ac:picMkLst>
        </pc:picChg>
        <pc:picChg chg="add mod ord">
          <ac:chgData name="RAFFAELE ESPOSITO" userId="6f1a2cb0-5c28-4677-af91-534657ef5060" providerId="ADAL" clId="{514C9816-B7C2-4AB8-862E-146C7CA3157E}" dt="2023-06-15T11:19:57.004" v="1503" actId="14100"/>
          <ac:picMkLst>
            <pc:docMk/>
            <pc:sldMk cId="2922298521" sldId="279"/>
            <ac:picMk id="19" creationId="{DBAD1B18-1457-C7FE-0988-B8D82A01FEFA}"/>
          </ac:picMkLst>
        </pc:picChg>
        <pc:picChg chg="add mod">
          <ac:chgData name="RAFFAELE ESPOSITO" userId="6f1a2cb0-5c28-4677-af91-534657ef5060" providerId="ADAL" clId="{514C9816-B7C2-4AB8-862E-146C7CA3157E}" dt="2023-06-15T11:19:48.181" v="1500" actId="14100"/>
          <ac:picMkLst>
            <pc:docMk/>
            <pc:sldMk cId="2922298521" sldId="279"/>
            <ac:picMk id="21" creationId="{B0786B38-6336-626A-89F5-56E6463E8B0F}"/>
          </ac:picMkLst>
        </pc:picChg>
      </pc:sldChg>
      <pc:sldChg chg="addSp modSp new mod modTransition modAnim">
        <pc:chgData name="RAFFAELE ESPOSITO" userId="6f1a2cb0-5c28-4677-af91-534657ef5060" providerId="ADAL" clId="{514C9816-B7C2-4AB8-862E-146C7CA3157E}" dt="2023-06-15T13:37:24.747" v="3294"/>
        <pc:sldMkLst>
          <pc:docMk/>
          <pc:sldMk cId="825550125" sldId="280"/>
        </pc:sldMkLst>
        <pc:spChg chg="mod">
          <ac:chgData name="RAFFAELE ESPOSITO" userId="6f1a2cb0-5c28-4677-af91-534657ef5060" providerId="ADAL" clId="{514C9816-B7C2-4AB8-862E-146C7CA3157E}" dt="2023-06-15T11:14:59.298" v="1459" actId="1076"/>
          <ac:spMkLst>
            <pc:docMk/>
            <pc:sldMk cId="825550125" sldId="280"/>
            <ac:spMk id="2" creationId="{D95BDC4A-B1EB-6A57-A9FF-69CCA92AD323}"/>
          </ac:spMkLst>
        </pc:spChg>
        <pc:spChg chg="mod">
          <ac:chgData name="RAFFAELE ESPOSITO" userId="6f1a2cb0-5c28-4677-af91-534657ef5060" providerId="ADAL" clId="{514C9816-B7C2-4AB8-862E-146C7CA3157E}" dt="2023-06-15T13:37:07.793" v="3291" actId="14100"/>
          <ac:spMkLst>
            <pc:docMk/>
            <pc:sldMk cId="825550125" sldId="280"/>
            <ac:spMk id="3" creationId="{538AA8C6-9CE5-E44F-ACE6-7E9098D644DC}"/>
          </ac:spMkLst>
        </pc:spChg>
        <pc:picChg chg="add mod">
          <ac:chgData name="RAFFAELE ESPOSITO" userId="6f1a2cb0-5c28-4677-af91-534657ef5060" providerId="ADAL" clId="{514C9816-B7C2-4AB8-862E-146C7CA3157E}" dt="2023-06-15T11:21:05.328" v="1514" actId="14100"/>
          <ac:picMkLst>
            <pc:docMk/>
            <pc:sldMk cId="825550125" sldId="280"/>
            <ac:picMk id="5" creationId="{E42F9914-CEAE-CFBA-68E8-DF61D1B9FC29}"/>
          </ac:picMkLst>
        </pc:picChg>
        <pc:picChg chg="add mod">
          <ac:chgData name="RAFFAELE ESPOSITO" userId="6f1a2cb0-5c28-4677-af91-534657ef5060" providerId="ADAL" clId="{514C9816-B7C2-4AB8-862E-146C7CA3157E}" dt="2023-06-15T11:20:58.450" v="1512" actId="1076"/>
          <ac:picMkLst>
            <pc:docMk/>
            <pc:sldMk cId="825550125" sldId="280"/>
            <ac:picMk id="7" creationId="{40EF2E30-C524-8AEF-E66F-06FA46E3853A}"/>
          </ac:picMkLst>
        </pc:picChg>
      </pc:sldChg>
      <pc:sldChg chg="addSp delSp modSp new mod modTransition modAnim">
        <pc:chgData name="RAFFAELE ESPOSITO" userId="6f1a2cb0-5c28-4677-af91-534657ef5060" providerId="ADAL" clId="{514C9816-B7C2-4AB8-862E-146C7CA3157E}" dt="2023-06-15T13:37:46.649" v="3298"/>
        <pc:sldMkLst>
          <pc:docMk/>
          <pc:sldMk cId="2634420288" sldId="281"/>
        </pc:sldMkLst>
        <pc:spChg chg="del">
          <ac:chgData name="RAFFAELE ESPOSITO" userId="6f1a2cb0-5c28-4677-af91-534657ef5060" providerId="ADAL" clId="{514C9816-B7C2-4AB8-862E-146C7CA3157E}" dt="2023-06-15T11:21:10.750" v="1516" actId="478"/>
          <ac:spMkLst>
            <pc:docMk/>
            <pc:sldMk cId="2634420288" sldId="281"/>
            <ac:spMk id="2" creationId="{5A8EC550-3F73-65A0-2E1F-18DB8CBE068E}"/>
          </ac:spMkLst>
        </pc:spChg>
        <pc:spChg chg="del">
          <ac:chgData name="RAFFAELE ESPOSITO" userId="6f1a2cb0-5c28-4677-af91-534657ef5060" providerId="ADAL" clId="{514C9816-B7C2-4AB8-862E-146C7CA3157E}" dt="2023-06-15T11:21:12.541" v="1517" actId="478"/>
          <ac:spMkLst>
            <pc:docMk/>
            <pc:sldMk cId="2634420288" sldId="281"/>
            <ac:spMk id="3" creationId="{D587B1C1-3E9E-DD9B-7EA4-AD2C3D8D0404}"/>
          </ac:spMkLst>
        </pc:spChg>
        <pc:spChg chg="add mod">
          <ac:chgData name="RAFFAELE ESPOSITO" userId="6f1a2cb0-5c28-4677-af91-534657ef5060" providerId="ADAL" clId="{514C9816-B7C2-4AB8-862E-146C7CA3157E}" dt="2023-06-15T11:45:48.359" v="1575" actId="1076"/>
          <ac:spMkLst>
            <pc:docMk/>
            <pc:sldMk cId="2634420288" sldId="281"/>
            <ac:spMk id="9" creationId="{81ACE147-A84D-C08F-594F-CE107E3BD51F}"/>
          </ac:spMkLst>
        </pc:spChg>
        <pc:picChg chg="add mod">
          <ac:chgData name="RAFFAELE ESPOSITO" userId="6f1a2cb0-5c28-4677-af91-534657ef5060" providerId="ADAL" clId="{514C9816-B7C2-4AB8-862E-146C7CA3157E}" dt="2023-06-15T11:45:32.177" v="1574" actId="14100"/>
          <ac:picMkLst>
            <pc:docMk/>
            <pc:sldMk cId="2634420288" sldId="281"/>
            <ac:picMk id="5" creationId="{20701CF8-F977-8656-C309-A3F47B9665DD}"/>
          </ac:picMkLst>
        </pc:picChg>
        <pc:picChg chg="add mod">
          <ac:chgData name="RAFFAELE ESPOSITO" userId="6f1a2cb0-5c28-4677-af91-534657ef5060" providerId="ADAL" clId="{514C9816-B7C2-4AB8-862E-146C7CA3157E}" dt="2023-06-15T11:46:05.637" v="1578" actId="1076"/>
          <ac:picMkLst>
            <pc:docMk/>
            <pc:sldMk cId="2634420288" sldId="281"/>
            <ac:picMk id="7" creationId="{3920D746-9BCB-66B2-03D4-8E572404650A}"/>
          </ac:picMkLst>
        </pc:picChg>
      </pc:sldChg>
      <pc:sldChg chg="addSp delSp modSp new mod modTransition modAnim">
        <pc:chgData name="RAFFAELE ESPOSITO" userId="6f1a2cb0-5c28-4677-af91-534657ef5060" providerId="ADAL" clId="{514C9816-B7C2-4AB8-862E-146C7CA3157E}" dt="2023-06-15T13:38:16.868" v="3302"/>
        <pc:sldMkLst>
          <pc:docMk/>
          <pc:sldMk cId="1465203675" sldId="282"/>
        </pc:sldMkLst>
        <pc:spChg chg="mod">
          <ac:chgData name="RAFFAELE ESPOSITO" userId="6f1a2cb0-5c28-4677-af91-534657ef5060" providerId="ADAL" clId="{514C9816-B7C2-4AB8-862E-146C7CA3157E}" dt="2023-06-15T11:43:22.150" v="1554" actId="1076"/>
          <ac:spMkLst>
            <pc:docMk/>
            <pc:sldMk cId="1465203675" sldId="282"/>
            <ac:spMk id="2" creationId="{FAB86C4B-E08A-A03B-1C0E-76828675CE7D}"/>
          </ac:spMkLst>
        </pc:spChg>
        <pc:spChg chg="del">
          <ac:chgData name="RAFFAELE ESPOSITO" userId="6f1a2cb0-5c28-4677-af91-534657ef5060" providerId="ADAL" clId="{514C9816-B7C2-4AB8-862E-146C7CA3157E}" dt="2023-06-15T11:43:26.595" v="1555" actId="478"/>
          <ac:spMkLst>
            <pc:docMk/>
            <pc:sldMk cId="1465203675" sldId="282"/>
            <ac:spMk id="3" creationId="{4F794AFE-94CE-4857-0E9F-E269524DF156}"/>
          </ac:spMkLst>
        </pc:spChg>
        <pc:picChg chg="add mod modCrop">
          <ac:chgData name="RAFFAELE ESPOSITO" userId="6f1a2cb0-5c28-4677-af91-534657ef5060" providerId="ADAL" clId="{514C9816-B7C2-4AB8-862E-146C7CA3157E}" dt="2023-06-15T11:45:21.942" v="1573" actId="14100"/>
          <ac:picMkLst>
            <pc:docMk/>
            <pc:sldMk cId="1465203675" sldId="282"/>
            <ac:picMk id="5" creationId="{6D117B11-5245-798D-6F65-399AD8C40F9F}"/>
          </ac:picMkLst>
        </pc:picChg>
        <pc:picChg chg="add mod">
          <ac:chgData name="RAFFAELE ESPOSITO" userId="6f1a2cb0-5c28-4677-af91-534657ef5060" providerId="ADAL" clId="{514C9816-B7C2-4AB8-862E-146C7CA3157E}" dt="2023-06-15T11:45:19.443" v="1572" actId="1076"/>
          <ac:picMkLst>
            <pc:docMk/>
            <pc:sldMk cId="1465203675" sldId="282"/>
            <ac:picMk id="7" creationId="{9D670B6D-7738-BB84-2C9B-72592EDD2A3A}"/>
          </ac:picMkLst>
        </pc:picChg>
      </pc:sldChg>
      <pc:sldChg chg="addSp delSp modSp new mod modTransition modAnim">
        <pc:chgData name="RAFFAELE ESPOSITO" userId="6f1a2cb0-5c28-4677-af91-534657ef5060" providerId="ADAL" clId="{514C9816-B7C2-4AB8-862E-146C7CA3157E}" dt="2023-06-15T13:38:41.391" v="3305"/>
        <pc:sldMkLst>
          <pc:docMk/>
          <pc:sldMk cId="1781844478" sldId="283"/>
        </pc:sldMkLst>
        <pc:spChg chg="mod">
          <ac:chgData name="RAFFAELE ESPOSITO" userId="6f1a2cb0-5c28-4677-af91-534657ef5060" providerId="ADAL" clId="{514C9816-B7C2-4AB8-862E-146C7CA3157E}" dt="2023-06-15T11:47:36.747" v="1648" actId="1076"/>
          <ac:spMkLst>
            <pc:docMk/>
            <pc:sldMk cId="1781844478" sldId="283"/>
            <ac:spMk id="2" creationId="{B7DF5C79-544E-3017-45D4-7ACAB8020FB4}"/>
          </ac:spMkLst>
        </pc:spChg>
        <pc:spChg chg="mod">
          <ac:chgData name="RAFFAELE ESPOSITO" userId="6f1a2cb0-5c28-4677-af91-534657ef5060" providerId="ADAL" clId="{514C9816-B7C2-4AB8-862E-146C7CA3157E}" dt="2023-06-15T11:47:44.694" v="1650" actId="1076"/>
          <ac:spMkLst>
            <pc:docMk/>
            <pc:sldMk cId="1781844478" sldId="283"/>
            <ac:spMk id="3" creationId="{EE5CB908-89EA-163E-6BBA-2759AAF55E0E}"/>
          </ac:spMkLst>
        </pc:spChg>
        <pc:spChg chg="add mod">
          <ac:chgData name="RAFFAELE ESPOSITO" userId="6f1a2cb0-5c28-4677-af91-534657ef5060" providerId="ADAL" clId="{514C9816-B7C2-4AB8-862E-146C7CA3157E}" dt="2023-06-15T11:50:56.558" v="1882" actId="20577"/>
          <ac:spMkLst>
            <pc:docMk/>
            <pc:sldMk cId="1781844478" sldId="283"/>
            <ac:spMk id="9" creationId="{F70584F3-EBD6-65D0-90E8-BC1338F54A74}"/>
          </ac:spMkLst>
        </pc:spChg>
        <pc:picChg chg="add del">
          <ac:chgData name="RAFFAELE ESPOSITO" userId="6f1a2cb0-5c28-4677-af91-534657ef5060" providerId="ADAL" clId="{514C9816-B7C2-4AB8-862E-146C7CA3157E}" dt="2023-06-15T11:46:24.334" v="1581" actId="478"/>
          <ac:picMkLst>
            <pc:docMk/>
            <pc:sldMk cId="1781844478" sldId="283"/>
            <ac:picMk id="5" creationId="{0D14DDE7-DA17-0AB6-8DCC-E8D602B2F422}"/>
          </ac:picMkLst>
        </pc:picChg>
        <pc:picChg chg="add mod">
          <ac:chgData name="RAFFAELE ESPOSITO" userId="6f1a2cb0-5c28-4677-af91-534657ef5060" providerId="ADAL" clId="{514C9816-B7C2-4AB8-862E-146C7CA3157E}" dt="2023-06-15T11:50:37.828" v="1878" actId="14100"/>
          <ac:picMkLst>
            <pc:docMk/>
            <pc:sldMk cId="1781844478" sldId="283"/>
            <ac:picMk id="7" creationId="{0D516F37-A0D6-84E8-77F6-3E43374FBD29}"/>
          </ac:picMkLst>
        </pc:picChg>
      </pc:sldChg>
      <pc:sldChg chg="addSp delSp modSp new mod modTransition setBg modAnim">
        <pc:chgData name="RAFFAELE ESPOSITO" userId="6f1a2cb0-5c28-4677-af91-534657ef5060" providerId="ADAL" clId="{514C9816-B7C2-4AB8-862E-146C7CA3157E}" dt="2023-06-15T13:39:49.637" v="3313"/>
        <pc:sldMkLst>
          <pc:docMk/>
          <pc:sldMk cId="3489209628" sldId="284"/>
        </pc:sldMkLst>
        <pc:spChg chg="mod">
          <ac:chgData name="RAFFAELE ESPOSITO" userId="6f1a2cb0-5c28-4677-af91-534657ef5060" providerId="ADAL" clId="{514C9816-B7C2-4AB8-862E-146C7CA3157E}" dt="2023-06-15T12:02:47.472" v="2162" actId="403"/>
          <ac:spMkLst>
            <pc:docMk/>
            <pc:sldMk cId="3489209628" sldId="284"/>
            <ac:spMk id="2" creationId="{D08E0A27-7ADA-E305-9E30-333A285E36EE}"/>
          </ac:spMkLst>
        </pc:spChg>
        <pc:spChg chg="mod ord">
          <ac:chgData name="RAFFAELE ESPOSITO" userId="6f1a2cb0-5c28-4677-af91-534657ef5060" providerId="ADAL" clId="{514C9816-B7C2-4AB8-862E-146C7CA3157E}" dt="2023-06-15T12:08:54.016" v="2249" actId="1076"/>
          <ac:spMkLst>
            <pc:docMk/>
            <pc:sldMk cId="3489209628" sldId="284"/>
            <ac:spMk id="3" creationId="{4568F99D-FFD3-290B-D532-B8100C7AAFCD}"/>
          </ac:spMkLst>
        </pc:spChg>
        <pc:spChg chg="add mod">
          <ac:chgData name="RAFFAELE ESPOSITO" userId="6f1a2cb0-5c28-4677-af91-534657ef5060" providerId="ADAL" clId="{514C9816-B7C2-4AB8-862E-146C7CA3157E}" dt="2023-06-15T12:09:13.456" v="2258" actId="121"/>
          <ac:spMkLst>
            <pc:docMk/>
            <pc:sldMk cId="3489209628" sldId="284"/>
            <ac:spMk id="7" creationId="{15DE603C-F6AC-D315-6588-34E0437FF13C}"/>
          </ac:spMkLst>
        </pc:spChg>
        <pc:spChg chg="add del">
          <ac:chgData name="RAFFAELE ESPOSITO" userId="6f1a2cb0-5c28-4677-af91-534657ef5060" providerId="ADAL" clId="{514C9816-B7C2-4AB8-862E-146C7CA3157E}" dt="2023-06-15T12:02:41.160" v="2159" actId="26606"/>
          <ac:spMkLst>
            <pc:docMk/>
            <pc:sldMk cId="3489209628" sldId="284"/>
            <ac:spMk id="10" creationId="{5ED9E2D9-EE69-4775-8CE5-9EAC35AD2F2E}"/>
          </ac:spMkLst>
        </pc:spChg>
        <pc:spChg chg="add del">
          <ac:chgData name="RAFFAELE ESPOSITO" userId="6f1a2cb0-5c28-4677-af91-534657ef5060" providerId="ADAL" clId="{514C9816-B7C2-4AB8-862E-146C7CA3157E}" dt="2023-06-15T12:02:41.160" v="2159" actId="26606"/>
          <ac:spMkLst>
            <pc:docMk/>
            <pc:sldMk cId="3489209628" sldId="284"/>
            <ac:spMk id="12" creationId="{3D75B673-1FA7-415E-8B2E-7A0550C8BDDF}"/>
          </ac:spMkLst>
        </pc:spChg>
        <pc:spChg chg="add">
          <ac:chgData name="RAFFAELE ESPOSITO" userId="6f1a2cb0-5c28-4677-af91-534657ef5060" providerId="ADAL" clId="{514C9816-B7C2-4AB8-862E-146C7CA3157E}" dt="2023-06-15T12:02:41.160" v="2159" actId="26606"/>
          <ac:spMkLst>
            <pc:docMk/>
            <pc:sldMk cId="3489209628" sldId="284"/>
            <ac:spMk id="17" creationId="{119D8FB3-DC82-4F23-93E9-2D2E26F225A0}"/>
          </ac:spMkLst>
        </pc:spChg>
        <pc:spChg chg="add">
          <ac:chgData name="RAFFAELE ESPOSITO" userId="6f1a2cb0-5c28-4677-af91-534657ef5060" providerId="ADAL" clId="{514C9816-B7C2-4AB8-862E-146C7CA3157E}" dt="2023-06-15T12:02:41.160" v="2159" actId="26606"/>
          <ac:spMkLst>
            <pc:docMk/>
            <pc:sldMk cId="3489209628" sldId="284"/>
            <ac:spMk id="19" creationId="{BE054836-96E4-4E15-9E6C-1AE7ED17FC6C}"/>
          </ac:spMkLst>
        </pc:spChg>
        <pc:picChg chg="add mod">
          <ac:chgData name="RAFFAELE ESPOSITO" userId="6f1a2cb0-5c28-4677-af91-534657ef5060" providerId="ADAL" clId="{514C9816-B7C2-4AB8-862E-146C7CA3157E}" dt="2023-06-15T12:02:41.160" v="2159" actId="26606"/>
          <ac:picMkLst>
            <pc:docMk/>
            <pc:sldMk cId="3489209628" sldId="284"/>
            <ac:picMk id="5" creationId="{409B6D58-AB3E-8148-BDA8-DD8D689EACB0}"/>
          </ac:picMkLst>
        </pc:picChg>
      </pc:sldChg>
      <pc:sldChg chg="addSp delSp modSp new mod modTransition modAnim">
        <pc:chgData name="RAFFAELE ESPOSITO" userId="6f1a2cb0-5c28-4677-af91-534657ef5060" providerId="ADAL" clId="{514C9816-B7C2-4AB8-862E-146C7CA3157E}" dt="2023-06-15T13:40:03.456" v="3316"/>
        <pc:sldMkLst>
          <pc:docMk/>
          <pc:sldMk cId="1608691246" sldId="285"/>
        </pc:sldMkLst>
        <pc:spChg chg="mod">
          <ac:chgData name="RAFFAELE ESPOSITO" userId="6f1a2cb0-5c28-4677-af91-534657ef5060" providerId="ADAL" clId="{514C9816-B7C2-4AB8-862E-146C7CA3157E}" dt="2023-06-15T12:05:11.362" v="2188" actId="20577"/>
          <ac:spMkLst>
            <pc:docMk/>
            <pc:sldMk cId="1608691246" sldId="285"/>
            <ac:spMk id="2" creationId="{70D5232D-50E7-2114-EF78-552A926BF51B}"/>
          </ac:spMkLst>
        </pc:spChg>
        <pc:spChg chg="del">
          <ac:chgData name="RAFFAELE ESPOSITO" userId="6f1a2cb0-5c28-4677-af91-534657ef5060" providerId="ADAL" clId="{514C9816-B7C2-4AB8-862E-146C7CA3157E}" dt="2023-06-15T12:03:00.220" v="2167" actId="478"/>
          <ac:spMkLst>
            <pc:docMk/>
            <pc:sldMk cId="1608691246" sldId="285"/>
            <ac:spMk id="3" creationId="{877B113F-0F9E-CB4F-0A59-BD893A049EE5}"/>
          </ac:spMkLst>
        </pc:spChg>
        <pc:picChg chg="add mod">
          <ac:chgData name="RAFFAELE ESPOSITO" userId="6f1a2cb0-5c28-4677-af91-534657ef5060" providerId="ADAL" clId="{514C9816-B7C2-4AB8-862E-146C7CA3157E}" dt="2023-06-15T12:05:03.409" v="2174" actId="14100"/>
          <ac:picMkLst>
            <pc:docMk/>
            <pc:sldMk cId="1608691246" sldId="285"/>
            <ac:picMk id="5" creationId="{32325119-B0EC-7B02-25B2-A73287D600A5}"/>
          </ac:picMkLst>
        </pc:picChg>
      </pc:sldChg>
      <pc:sldChg chg="addSp delSp modSp new mod modTransition modAnim">
        <pc:chgData name="RAFFAELE ESPOSITO" userId="6f1a2cb0-5c28-4677-af91-534657ef5060" providerId="ADAL" clId="{514C9816-B7C2-4AB8-862E-146C7CA3157E}" dt="2023-06-15T13:40:16.097" v="3319"/>
        <pc:sldMkLst>
          <pc:docMk/>
          <pc:sldMk cId="3779590519" sldId="286"/>
        </pc:sldMkLst>
        <pc:spChg chg="mod">
          <ac:chgData name="RAFFAELE ESPOSITO" userId="6f1a2cb0-5c28-4677-af91-534657ef5060" providerId="ADAL" clId="{514C9816-B7C2-4AB8-862E-146C7CA3157E}" dt="2023-06-15T12:05:53.802" v="2204" actId="1076"/>
          <ac:spMkLst>
            <pc:docMk/>
            <pc:sldMk cId="3779590519" sldId="286"/>
            <ac:spMk id="2" creationId="{FB21FDD7-E6D8-F7A1-9BFA-5BFD6B29270F}"/>
          </ac:spMkLst>
        </pc:spChg>
        <pc:spChg chg="del">
          <ac:chgData name="RAFFAELE ESPOSITO" userId="6f1a2cb0-5c28-4677-af91-534657ef5060" providerId="ADAL" clId="{514C9816-B7C2-4AB8-862E-146C7CA3157E}" dt="2023-06-15T12:05:56.031" v="2205" actId="478"/>
          <ac:spMkLst>
            <pc:docMk/>
            <pc:sldMk cId="3779590519" sldId="286"/>
            <ac:spMk id="3" creationId="{EC818AAA-65A7-01D5-C1EF-CA580D33005D}"/>
          </ac:spMkLst>
        </pc:spChg>
        <pc:picChg chg="add mod">
          <ac:chgData name="RAFFAELE ESPOSITO" userId="6f1a2cb0-5c28-4677-af91-534657ef5060" providerId="ADAL" clId="{514C9816-B7C2-4AB8-862E-146C7CA3157E}" dt="2023-06-15T12:06:13.521" v="2211" actId="14100"/>
          <ac:picMkLst>
            <pc:docMk/>
            <pc:sldMk cId="3779590519" sldId="286"/>
            <ac:picMk id="5" creationId="{B3170F38-5302-19EB-CBE5-99B19FC9BE93}"/>
          </ac:picMkLst>
        </pc:picChg>
      </pc:sldChg>
      <pc:sldChg chg="addSp delSp modSp new mod modTransition modAnim">
        <pc:chgData name="RAFFAELE ESPOSITO" userId="6f1a2cb0-5c28-4677-af91-534657ef5060" providerId="ADAL" clId="{514C9816-B7C2-4AB8-862E-146C7CA3157E}" dt="2023-06-15T13:40:32.002" v="3323"/>
        <pc:sldMkLst>
          <pc:docMk/>
          <pc:sldMk cId="2215090159" sldId="287"/>
        </pc:sldMkLst>
        <pc:spChg chg="mod">
          <ac:chgData name="RAFFAELE ESPOSITO" userId="6f1a2cb0-5c28-4677-af91-534657ef5060" providerId="ADAL" clId="{514C9816-B7C2-4AB8-862E-146C7CA3157E}" dt="2023-06-15T12:06:53.299" v="2239" actId="1076"/>
          <ac:spMkLst>
            <pc:docMk/>
            <pc:sldMk cId="2215090159" sldId="287"/>
            <ac:spMk id="2" creationId="{0DBE4334-1547-171C-138A-1E513C837F1B}"/>
          </ac:spMkLst>
        </pc:spChg>
        <pc:spChg chg="del">
          <ac:chgData name="RAFFAELE ESPOSITO" userId="6f1a2cb0-5c28-4677-af91-534657ef5060" providerId="ADAL" clId="{514C9816-B7C2-4AB8-862E-146C7CA3157E}" dt="2023-06-15T12:06:56.231" v="2240" actId="478"/>
          <ac:spMkLst>
            <pc:docMk/>
            <pc:sldMk cId="2215090159" sldId="287"/>
            <ac:spMk id="3" creationId="{99F02BB7-CBBB-287A-3E05-07DB7FF5AAEB}"/>
          </ac:spMkLst>
        </pc:spChg>
        <pc:picChg chg="add mod">
          <ac:chgData name="RAFFAELE ESPOSITO" userId="6f1a2cb0-5c28-4677-af91-534657ef5060" providerId="ADAL" clId="{514C9816-B7C2-4AB8-862E-146C7CA3157E}" dt="2023-06-15T12:07:08.646" v="2244" actId="14100"/>
          <ac:picMkLst>
            <pc:docMk/>
            <pc:sldMk cId="2215090159" sldId="287"/>
            <ac:picMk id="5" creationId="{18E50009-E8C2-33C6-C147-21D75087313C}"/>
          </ac:picMkLst>
        </pc:picChg>
      </pc:sldChg>
      <pc:sldChg chg="addSp delSp modSp new mod modTransition modAnim">
        <pc:chgData name="RAFFAELE ESPOSITO" userId="6f1a2cb0-5c28-4677-af91-534657ef5060" providerId="ADAL" clId="{514C9816-B7C2-4AB8-862E-146C7CA3157E}" dt="2023-06-15T13:41:05.905" v="3327"/>
        <pc:sldMkLst>
          <pc:docMk/>
          <pc:sldMk cId="789954883" sldId="288"/>
        </pc:sldMkLst>
        <pc:spChg chg="mod">
          <ac:chgData name="RAFFAELE ESPOSITO" userId="6f1a2cb0-5c28-4677-af91-534657ef5060" providerId="ADAL" clId="{514C9816-B7C2-4AB8-862E-146C7CA3157E}" dt="2023-06-15T12:09:53.144" v="2319" actId="1076"/>
          <ac:spMkLst>
            <pc:docMk/>
            <pc:sldMk cId="789954883" sldId="288"/>
            <ac:spMk id="2" creationId="{DE2291B7-E0BD-742F-969F-644123FEE228}"/>
          </ac:spMkLst>
        </pc:spChg>
        <pc:spChg chg="add del mod">
          <ac:chgData name="RAFFAELE ESPOSITO" userId="6f1a2cb0-5c28-4677-af91-534657ef5060" providerId="ADAL" clId="{514C9816-B7C2-4AB8-862E-146C7CA3157E}" dt="2023-06-15T12:11:00.204" v="2358" actId="1076"/>
          <ac:spMkLst>
            <pc:docMk/>
            <pc:sldMk cId="789954883" sldId="288"/>
            <ac:spMk id="3" creationId="{23B98F13-5984-3762-8222-AA9948C909D1}"/>
          </ac:spMkLst>
        </pc:spChg>
        <pc:spChg chg="add del mod">
          <ac:chgData name="RAFFAELE ESPOSITO" userId="6f1a2cb0-5c28-4677-af91-534657ef5060" providerId="ADAL" clId="{514C9816-B7C2-4AB8-862E-146C7CA3157E}" dt="2023-06-15T12:10:38.008" v="2327"/>
          <ac:spMkLst>
            <pc:docMk/>
            <pc:sldMk cId="789954883" sldId="288"/>
            <ac:spMk id="4" creationId="{A2649231-0B47-EE0C-4F82-76A2F458E2D2}"/>
          </ac:spMkLst>
        </pc:spChg>
        <pc:picChg chg="add mod">
          <ac:chgData name="RAFFAELE ESPOSITO" userId="6f1a2cb0-5c28-4677-af91-534657ef5060" providerId="ADAL" clId="{514C9816-B7C2-4AB8-862E-146C7CA3157E}" dt="2023-06-15T12:12:42.824" v="2362" actId="1076"/>
          <ac:picMkLst>
            <pc:docMk/>
            <pc:sldMk cId="789954883" sldId="288"/>
            <ac:picMk id="6" creationId="{A81BC0B6-DE16-BF54-DE07-5F3DAB105B5F}"/>
          </ac:picMkLst>
        </pc:picChg>
        <pc:picChg chg="add mod">
          <ac:chgData name="RAFFAELE ESPOSITO" userId="6f1a2cb0-5c28-4677-af91-534657ef5060" providerId="ADAL" clId="{514C9816-B7C2-4AB8-862E-146C7CA3157E}" dt="2023-06-15T12:30:22.663" v="2580" actId="14100"/>
          <ac:picMkLst>
            <pc:docMk/>
            <pc:sldMk cId="789954883" sldId="288"/>
            <ac:picMk id="8" creationId="{2AF3B36B-91CC-B14D-6A44-D5AA2DFB1832}"/>
          </ac:picMkLst>
        </pc:picChg>
        <pc:picChg chg="add mod modCrop">
          <ac:chgData name="RAFFAELE ESPOSITO" userId="6f1a2cb0-5c28-4677-af91-534657ef5060" providerId="ADAL" clId="{514C9816-B7C2-4AB8-862E-146C7CA3157E}" dt="2023-06-15T12:29:43.573" v="2577" actId="1076"/>
          <ac:picMkLst>
            <pc:docMk/>
            <pc:sldMk cId="789954883" sldId="288"/>
            <ac:picMk id="10" creationId="{0C8B5176-0682-E979-552D-0CA8253B9117}"/>
          </ac:picMkLst>
        </pc:picChg>
        <pc:picChg chg="add mod modCrop">
          <ac:chgData name="RAFFAELE ESPOSITO" userId="6f1a2cb0-5c28-4677-af91-534657ef5060" providerId="ADAL" clId="{514C9816-B7C2-4AB8-862E-146C7CA3157E}" dt="2023-06-15T12:14:32.661" v="2381" actId="14100"/>
          <ac:picMkLst>
            <pc:docMk/>
            <pc:sldMk cId="789954883" sldId="288"/>
            <ac:picMk id="12" creationId="{3620B297-D2A1-97E7-777E-5A5576A0BD47}"/>
          </ac:picMkLst>
        </pc:picChg>
        <pc:picChg chg="add mod">
          <ac:chgData name="RAFFAELE ESPOSITO" userId="6f1a2cb0-5c28-4677-af91-534657ef5060" providerId="ADAL" clId="{514C9816-B7C2-4AB8-862E-146C7CA3157E}" dt="2023-06-15T12:30:19.680" v="2579" actId="14100"/>
          <ac:picMkLst>
            <pc:docMk/>
            <pc:sldMk cId="789954883" sldId="288"/>
            <ac:picMk id="14" creationId="{DBF3A4C3-B616-1AA9-E532-445202E14781}"/>
          </ac:picMkLst>
        </pc:picChg>
        <pc:picChg chg="add mod">
          <ac:chgData name="RAFFAELE ESPOSITO" userId="6f1a2cb0-5c28-4677-af91-534657ef5060" providerId="ADAL" clId="{514C9816-B7C2-4AB8-862E-146C7CA3157E}" dt="2023-06-15T12:30:15.060" v="2578" actId="14100"/>
          <ac:picMkLst>
            <pc:docMk/>
            <pc:sldMk cId="789954883" sldId="288"/>
            <ac:picMk id="16" creationId="{FDF3BA0A-4BC4-A44B-9E56-7B62CA5C281C}"/>
          </ac:picMkLst>
        </pc:picChg>
      </pc:sldChg>
      <pc:sldChg chg="addSp delSp modSp new mod modTransition setBg modAnim">
        <pc:chgData name="RAFFAELE ESPOSITO" userId="6f1a2cb0-5c28-4677-af91-534657ef5060" providerId="ADAL" clId="{514C9816-B7C2-4AB8-862E-146C7CA3157E}" dt="2023-06-15T13:41:49.188" v="3333"/>
        <pc:sldMkLst>
          <pc:docMk/>
          <pc:sldMk cId="678057620" sldId="289"/>
        </pc:sldMkLst>
        <pc:spChg chg="mod">
          <ac:chgData name="RAFFAELE ESPOSITO" userId="6f1a2cb0-5c28-4677-af91-534657ef5060" providerId="ADAL" clId="{514C9816-B7C2-4AB8-862E-146C7CA3157E}" dt="2023-06-15T13:41:31.108" v="3331" actId="14100"/>
          <ac:spMkLst>
            <pc:docMk/>
            <pc:sldMk cId="678057620" sldId="289"/>
            <ac:spMk id="2" creationId="{00F587B4-C1F3-F90A-AC08-89D89131196F}"/>
          </ac:spMkLst>
        </pc:spChg>
        <pc:spChg chg="add del mod">
          <ac:chgData name="RAFFAELE ESPOSITO" userId="6f1a2cb0-5c28-4677-af91-534657ef5060" providerId="ADAL" clId="{514C9816-B7C2-4AB8-862E-146C7CA3157E}" dt="2023-06-15T13:41:22.408" v="3330" actId="27636"/>
          <ac:spMkLst>
            <pc:docMk/>
            <pc:sldMk cId="678057620" sldId="289"/>
            <ac:spMk id="3" creationId="{D5645088-B76F-1822-0350-1FCB806D340B}"/>
          </ac:spMkLst>
        </pc:spChg>
        <pc:spChg chg="add">
          <ac:chgData name="RAFFAELE ESPOSITO" userId="6f1a2cb0-5c28-4677-af91-534657ef5060" providerId="ADAL" clId="{514C9816-B7C2-4AB8-862E-146C7CA3157E}" dt="2023-06-15T12:15:13.456" v="2397" actId="26606"/>
          <ac:spMkLst>
            <pc:docMk/>
            <pc:sldMk cId="678057620" sldId="289"/>
            <ac:spMk id="8" creationId="{6E9D6223-8D87-4038-BE74-D5224B024FFD}"/>
          </ac:spMkLst>
        </pc:spChg>
        <pc:spChg chg="add del">
          <ac:chgData name="RAFFAELE ESPOSITO" userId="6f1a2cb0-5c28-4677-af91-534657ef5060" providerId="ADAL" clId="{514C9816-B7C2-4AB8-862E-146C7CA3157E}" dt="2023-06-15T12:15:10.898" v="2396" actId="26606"/>
          <ac:spMkLst>
            <pc:docMk/>
            <pc:sldMk cId="678057620" sldId="289"/>
            <ac:spMk id="9" creationId="{09646535-AEF6-4883-A4F9-EEC1F8B4319E}"/>
          </ac:spMkLst>
        </pc:spChg>
        <pc:spChg chg="add">
          <ac:chgData name="RAFFAELE ESPOSITO" userId="6f1a2cb0-5c28-4677-af91-534657ef5060" providerId="ADAL" clId="{514C9816-B7C2-4AB8-862E-146C7CA3157E}" dt="2023-06-15T12:15:13.456" v="2397" actId="26606"/>
          <ac:spMkLst>
            <pc:docMk/>
            <pc:sldMk cId="678057620" sldId="289"/>
            <ac:spMk id="10" creationId="{A46FBF49-EC0D-4E09-A77B-DB4E8257E7EA}"/>
          </ac:spMkLst>
        </pc:spChg>
        <pc:spChg chg="add del">
          <ac:chgData name="RAFFAELE ESPOSITO" userId="6f1a2cb0-5c28-4677-af91-534657ef5060" providerId="ADAL" clId="{514C9816-B7C2-4AB8-862E-146C7CA3157E}" dt="2023-06-15T12:15:10.898" v="2396" actId="26606"/>
          <ac:spMkLst>
            <pc:docMk/>
            <pc:sldMk cId="678057620" sldId="289"/>
            <ac:spMk id="11" creationId="{11F4D251-B7D8-402D-950A-F9D15396E94B}"/>
          </ac:spMkLst>
        </pc:spChg>
        <pc:spChg chg="add">
          <ac:chgData name="RAFFAELE ESPOSITO" userId="6f1a2cb0-5c28-4677-af91-534657ef5060" providerId="ADAL" clId="{514C9816-B7C2-4AB8-862E-146C7CA3157E}" dt="2023-06-15T12:15:13.456" v="2397" actId="26606"/>
          <ac:spMkLst>
            <pc:docMk/>
            <pc:sldMk cId="678057620" sldId="289"/>
            <ac:spMk id="12" creationId="{63AA13D0-BF0A-4B8F-9FD6-CAE2DCD93980}"/>
          </ac:spMkLst>
        </pc:spChg>
        <pc:spChg chg="add del">
          <ac:chgData name="RAFFAELE ESPOSITO" userId="6f1a2cb0-5c28-4677-af91-534657ef5060" providerId="ADAL" clId="{514C9816-B7C2-4AB8-862E-146C7CA3157E}" dt="2023-06-15T12:15:10.898" v="2396" actId="26606"/>
          <ac:spMkLst>
            <pc:docMk/>
            <pc:sldMk cId="678057620" sldId="289"/>
            <ac:spMk id="13" creationId="{E67870A8-BE17-461C-AD58-035AD7FA02CB}"/>
          </ac:spMkLst>
        </pc:spChg>
        <pc:spChg chg="add">
          <ac:chgData name="RAFFAELE ESPOSITO" userId="6f1a2cb0-5c28-4677-af91-534657ef5060" providerId="ADAL" clId="{514C9816-B7C2-4AB8-862E-146C7CA3157E}" dt="2023-06-15T12:15:13.456" v="2397" actId="26606"/>
          <ac:spMkLst>
            <pc:docMk/>
            <pc:sldMk cId="678057620" sldId="289"/>
            <ac:spMk id="14" creationId="{15BE2CF8-7196-4BC3-B312-B0EE486D92FB}"/>
          </ac:spMkLst>
        </pc:spChg>
        <pc:picChg chg="add del">
          <ac:chgData name="RAFFAELE ESPOSITO" userId="6f1a2cb0-5c28-4677-af91-534657ef5060" providerId="ADAL" clId="{514C9816-B7C2-4AB8-862E-146C7CA3157E}" dt="2023-06-15T12:15:10.898" v="2396" actId="26606"/>
          <ac:picMkLst>
            <pc:docMk/>
            <pc:sldMk cId="678057620" sldId="289"/>
            <ac:picMk id="5" creationId="{26D4746E-54FA-F65C-705C-587DCDF6142C}"/>
          </ac:picMkLst>
        </pc:picChg>
        <pc:picChg chg="add mod">
          <ac:chgData name="RAFFAELE ESPOSITO" userId="6f1a2cb0-5c28-4677-af91-534657ef5060" providerId="ADAL" clId="{514C9816-B7C2-4AB8-862E-146C7CA3157E}" dt="2023-06-15T12:16:57.968" v="2409" actId="1440"/>
          <ac:picMkLst>
            <pc:docMk/>
            <pc:sldMk cId="678057620" sldId="289"/>
            <ac:picMk id="6" creationId="{B4CA85D4-FEAE-FDD0-B8BD-147891ACFA4C}"/>
          </ac:picMkLst>
        </pc:picChg>
        <pc:picChg chg="add mod">
          <ac:chgData name="RAFFAELE ESPOSITO" userId="6f1a2cb0-5c28-4677-af91-534657ef5060" providerId="ADAL" clId="{514C9816-B7C2-4AB8-862E-146C7CA3157E}" dt="2023-06-15T12:17:28.114" v="2411" actId="1076"/>
          <ac:picMkLst>
            <pc:docMk/>
            <pc:sldMk cId="678057620" sldId="289"/>
            <ac:picMk id="7" creationId="{27686676-D32A-531F-ED8A-30598AB44DC5}"/>
          </ac:picMkLst>
        </pc:picChg>
      </pc:sldChg>
      <pc:sldChg chg="addSp delSp modSp new mod modTransition setBg modAnim">
        <pc:chgData name="RAFFAELE ESPOSITO" userId="6f1a2cb0-5c28-4677-af91-534657ef5060" providerId="ADAL" clId="{514C9816-B7C2-4AB8-862E-146C7CA3157E}" dt="2023-06-15T13:42:57.917" v="3337"/>
        <pc:sldMkLst>
          <pc:docMk/>
          <pc:sldMk cId="3564370976" sldId="290"/>
        </pc:sldMkLst>
        <pc:spChg chg="mod">
          <ac:chgData name="RAFFAELE ESPOSITO" userId="6f1a2cb0-5c28-4677-af91-534657ef5060" providerId="ADAL" clId="{514C9816-B7C2-4AB8-862E-146C7CA3157E}" dt="2023-06-15T13:42:17.049" v="3335" actId="14100"/>
          <ac:spMkLst>
            <pc:docMk/>
            <pc:sldMk cId="3564370976" sldId="290"/>
            <ac:spMk id="2" creationId="{9D55FB99-7354-E42B-673D-9ECA7A7E337E}"/>
          </ac:spMkLst>
        </pc:spChg>
        <pc:spChg chg="mod">
          <ac:chgData name="RAFFAELE ESPOSITO" userId="6f1a2cb0-5c28-4677-af91-534657ef5060" providerId="ADAL" clId="{514C9816-B7C2-4AB8-862E-146C7CA3157E}" dt="2023-06-15T12:20:05.422" v="2445" actId="1076"/>
          <ac:spMkLst>
            <pc:docMk/>
            <pc:sldMk cId="3564370976" sldId="290"/>
            <ac:spMk id="3" creationId="{65CF7B86-9073-664F-3D73-9D778919E7CA}"/>
          </ac:spMkLst>
        </pc:spChg>
        <pc:spChg chg="add">
          <ac:chgData name="RAFFAELE ESPOSITO" userId="6f1a2cb0-5c28-4677-af91-534657ef5060" providerId="ADAL" clId="{514C9816-B7C2-4AB8-862E-146C7CA3157E}" dt="2023-06-15T12:19:07.445" v="2428" actId="26606"/>
          <ac:spMkLst>
            <pc:docMk/>
            <pc:sldMk cId="3564370976" sldId="290"/>
            <ac:spMk id="8" creationId="{3F58D3F4-AD3E-4263-85BF-7EB71245838E}"/>
          </ac:spMkLst>
        </pc:spChg>
        <pc:spChg chg="add">
          <ac:chgData name="RAFFAELE ESPOSITO" userId="6f1a2cb0-5c28-4677-af91-534657ef5060" providerId="ADAL" clId="{514C9816-B7C2-4AB8-862E-146C7CA3157E}" dt="2023-06-15T12:19:07.445" v="2428" actId="26606"/>
          <ac:spMkLst>
            <pc:docMk/>
            <pc:sldMk cId="3564370976" sldId="290"/>
            <ac:spMk id="10" creationId="{B383AC10-A272-4982-A610-DDA728D78139}"/>
          </ac:spMkLst>
        </pc:spChg>
        <pc:spChg chg="add">
          <ac:chgData name="RAFFAELE ESPOSITO" userId="6f1a2cb0-5c28-4677-af91-534657ef5060" providerId="ADAL" clId="{514C9816-B7C2-4AB8-862E-146C7CA3157E}" dt="2023-06-15T12:19:07.445" v="2428" actId="26606"/>
          <ac:spMkLst>
            <pc:docMk/>
            <pc:sldMk cId="3564370976" sldId="290"/>
            <ac:spMk id="12" creationId="{F6FDED66-1461-4834-9923-329986747FE6}"/>
          </ac:spMkLst>
        </pc:spChg>
        <pc:spChg chg="add">
          <ac:chgData name="RAFFAELE ESPOSITO" userId="6f1a2cb0-5c28-4677-af91-534657ef5060" providerId="ADAL" clId="{514C9816-B7C2-4AB8-862E-146C7CA3157E}" dt="2023-06-15T12:19:07.445" v="2428" actId="26606"/>
          <ac:spMkLst>
            <pc:docMk/>
            <pc:sldMk cId="3564370976" sldId="290"/>
            <ac:spMk id="14" creationId="{1607CD53-0FF9-47E9-94AD-2BF64BA801B1}"/>
          </ac:spMkLst>
        </pc:spChg>
        <pc:picChg chg="add del mod">
          <ac:chgData name="RAFFAELE ESPOSITO" userId="6f1a2cb0-5c28-4677-af91-534657ef5060" providerId="ADAL" clId="{514C9816-B7C2-4AB8-862E-146C7CA3157E}" dt="2023-06-15T12:19:02.476" v="2427" actId="478"/>
          <ac:picMkLst>
            <pc:docMk/>
            <pc:sldMk cId="3564370976" sldId="290"/>
            <ac:picMk id="5" creationId="{F851A042-A667-4B09-1329-7E0CD20352FB}"/>
          </ac:picMkLst>
        </pc:picChg>
        <pc:picChg chg="add mod">
          <ac:chgData name="RAFFAELE ESPOSITO" userId="6f1a2cb0-5c28-4677-af91-534657ef5060" providerId="ADAL" clId="{514C9816-B7C2-4AB8-862E-146C7CA3157E}" dt="2023-06-15T12:31:20.690" v="2581" actId="14861"/>
          <ac:picMkLst>
            <pc:docMk/>
            <pc:sldMk cId="3564370976" sldId="290"/>
            <ac:picMk id="7" creationId="{BFE693D4-B841-81DA-6C13-6927D7B330F4}"/>
          </ac:picMkLst>
        </pc:picChg>
        <pc:picChg chg="add del">
          <ac:chgData name="RAFFAELE ESPOSITO" userId="6f1a2cb0-5c28-4677-af91-534657ef5060" providerId="ADAL" clId="{514C9816-B7C2-4AB8-862E-146C7CA3157E}" dt="2023-06-15T12:21:10.664" v="2451" actId="478"/>
          <ac:picMkLst>
            <pc:docMk/>
            <pc:sldMk cId="3564370976" sldId="290"/>
            <ac:picMk id="11" creationId="{D9E08519-E732-5A57-84EF-1217FA37188F}"/>
          </ac:picMkLst>
        </pc:picChg>
        <pc:picChg chg="add del mod">
          <ac:chgData name="RAFFAELE ESPOSITO" userId="6f1a2cb0-5c28-4677-af91-534657ef5060" providerId="ADAL" clId="{514C9816-B7C2-4AB8-862E-146C7CA3157E}" dt="2023-06-15T12:21:28.969" v="2456" actId="478"/>
          <ac:picMkLst>
            <pc:docMk/>
            <pc:sldMk cId="3564370976" sldId="290"/>
            <ac:picMk id="13" creationId="{F714C33F-9B0A-FAB7-FB7D-65977475A7E2}"/>
          </ac:picMkLst>
        </pc:picChg>
        <pc:picChg chg="add mod">
          <ac:chgData name="RAFFAELE ESPOSITO" userId="6f1a2cb0-5c28-4677-af91-534657ef5060" providerId="ADAL" clId="{514C9816-B7C2-4AB8-862E-146C7CA3157E}" dt="2023-06-15T12:21:51.077" v="2462" actId="1076"/>
          <ac:picMkLst>
            <pc:docMk/>
            <pc:sldMk cId="3564370976" sldId="290"/>
            <ac:picMk id="15" creationId="{0B4CCC39-5BC0-6691-F210-90D4606E13E0}"/>
          </ac:picMkLst>
        </pc:picChg>
      </pc:sldChg>
      <pc:sldChg chg="addSp delSp modSp new mod modTransition setBg modAnim">
        <pc:chgData name="RAFFAELE ESPOSITO" userId="6f1a2cb0-5c28-4677-af91-534657ef5060" providerId="ADAL" clId="{514C9816-B7C2-4AB8-862E-146C7CA3157E}" dt="2023-06-15T13:43:30.133" v="3342"/>
        <pc:sldMkLst>
          <pc:docMk/>
          <pc:sldMk cId="2137253522" sldId="291"/>
        </pc:sldMkLst>
        <pc:spChg chg="mod">
          <ac:chgData name="RAFFAELE ESPOSITO" userId="6f1a2cb0-5c28-4677-af91-534657ef5060" providerId="ADAL" clId="{514C9816-B7C2-4AB8-862E-146C7CA3157E}" dt="2023-06-15T13:43:16.970" v="3340" actId="14100"/>
          <ac:spMkLst>
            <pc:docMk/>
            <pc:sldMk cId="2137253522" sldId="291"/>
            <ac:spMk id="2" creationId="{61F148DE-3977-1F3D-4A9D-9658145D9284}"/>
          </ac:spMkLst>
        </pc:spChg>
        <pc:spChg chg="mod">
          <ac:chgData name="RAFFAELE ESPOSITO" userId="6f1a2cb0-5c28-4677-af91-534657ef5060" providerId="ADAL" clId="{514C9816-B7C2-4AB8-862E-146C7CA3157E}" dt="2023-06-15T13:43:10.796" v="3339" actId="14100"/>
          <ac:spMkLst>
            <pc:docMk/>
            <pc:sldMk cId="2137253522" sldId="291"/>
            <ac:spMk id="3" creationId="{630E0B4F-1621-FB33-04B3-107197BE85C4}"/>
          </ac:spMkLst>
        </pc:spChg>
        <pc:spChg chg="add del">
          <ac:chgData name="RAFFAELE ESPOSITO" userId="6f1a2cb0-5c28-4677-af91-534657ef5060" providerId="ADAL" clId="{514C9816-B7C2-4AB8-862E-146C7CA3157E}" dt="2023-06-15T12:22:41.338" v="2490" actId="26606"/>
          <ac:spMkLst>
            <pc:docMk/>
            <pc:sldMk cId="2137253522" sldId="291"/>
            <ac:spMk id="8" creationId="{76A10F56-4600-4E72-882F-DF9A3D70548A}"/>
          </ac:spMkLst>
        </pc:spChg>
        <pc:spChg chg="add del">
          <ac:chgData name="RAFFAELE ESPOSITO" userId="6f1a2cb0-5c28-4677-af91-534657ef5060" providerId="ADAL" clId="{514C9816-B7C2-4AB8-862E-146C7CA3157E}" dt="2023-06-15T12:22:41.338" v="2490" actId="26606"/>
          <ac:spMkLst>
            <pc:docMk/>
            <pc:sldMk cId="2137253522" sldId="291"/>
            <ac:spMk id="10" creationId="{44E7C649-57E0-4A93-B134-67101C0725AD}"/>
          </ac:spMkLst>
        </pc:spChg>
        <pc:spChg chg="add del">
          <ac:chgData name="RAFFAELE ESPOSITO" userId="6f1a2cb0-5c28-4677-af91-534657ef5060" providerId="ADAL" clId="{514C9816-B7C2-4AB8-862E-146C7CA3157E}" dt="2023-06-15T12:22:41.338" v="2490" actId="26606"/>
          <ac:spMkLst>
            <pc:docMk/>
            <pc:sldMk cId="2137253522" sldId="291"/>
            <ac:spMk id="12" creationId="{AA35AF4F-B82E-435B-8949-29173A0559E8}"/>
          </ac:spMkLst>
        </pc:spChg>
        <pc:spChg chg="add">
          <ac:chgData name="RAFFAELE ESPOSITO" userId="6f1a2cb0-5c28-4677-af91-534657ef5060" providerId="ADAL" clId="{514C9816-B7C2-4AB8-862E-146C7CA3157E}" dt="2023-06-15T12:22:41.344" v="2491" actId="26606"/>
          <ac:spMkLst>
            <pc:docMk/>
            <pc:sldMk cId="2137253522" sldId="291"/>
            <ac:spMk id="14" creationId="{5D976E54-F014-4833-9EB7-2588113E1C06}"/>
          </ac:spMkLst>
        </pc:spChg>
        <pc:spChg chg="add">
          <ac:chgData name="RAFFAELE ESPOSITO" userId="6f1a2cb0-5c28-4677-af91-534657ef5060" providerId="ADAL" clId="{514C9816-B7C2-4AB8-862E-146C7CA3157E}" dt="2023-06-15T12:22:41.344" v="2491" actId="26606"/>
          <ac:spMkLst>
            <pc:docMk/>
            <pc:sldMk cId="2137253522" sldId="291"/>
            <ac:spMk id="15" creationId="{C52E2836-9095-4D3C-85DB-A013CBD51365}"/>
          </ac:spMkLst>
        </pc:spChg>
        <pc:spChg chg="add">
          <ac:chgData name="RAFFAELE ESPOSITO" userId="6f1a2cb0-5c28-4677-af91-534657ef5060" providerId="ADAL" clId="{514C9816-B7C2-4AB8-862E-146C7CA3157E}" dt="2023-06-15T12:22:41.344" v="2491" actId="26606"/>
          <ac:spMkLst>
            <pc:docMk/>
            <pc:sldMk cId="2137253522" sldId="291"/>
            <ac:spMk id="16" creationId="{A92B8916-626C-4C83-B808-82B7DF02CA35}"/>
          </ac:spMkLst>
        </pc:spChg>
        <pc:spChg chg="add">
          <ac:chgData name="RAFFAELE ESPOSITO" userId="6f1a2cb0-5c28-4677-af91-534657ef5060" providerId="ADAL" clId="{514C9816-B7C2-4AB8-862E-146C7CA3157E}" dt="2023-06-15T12:22:41.344" v="2491" actId="26606"/>
          <ac:spMkLst>
            <pc:docMk/>
            <pc:sldMk cId="2137253522" sldId="291"/>
            <ac:spMk id="17" creationId="{14DAEE6D-D7E7-4E31-9E45-96B6E2F6E0CB}"/>
          </ac:spMkLst>
        </pc:spChg>
        <pc:picChg chg="add mod">
          <ac:chgData name="RAFFAELE ESPOSITO" userId="6f1a2cb0-5c28-4677-af91-534657ef5060" providerId="ADAL" clId="{514C9816-B7C2-4AB8-862E-146C7CA3157E}" dt="2023-06-15T12:31:29.925" v="2582" actId="14861"/>
          <ac:picMkLst>
            <pc:docMk/>
            <pc:sldMk cId="2137253522" sldId="291"/>
            <ac:picMk id="5" creationId="{B8C49A0C-0954-1BE8-936B-DAFFD6693E48}"/>
          </ac:picMkLst>
        </pc:picChg>
        <pc:picChg chg="add mod">
          <ac:chgData name="RAFFAELE ESPOSITO" userId="6f1a2cb0-5c28-4677-af91-534657ef5060" providerId="ADAL" clId="{514C9816-B7C2-4AB8-862E-146C7CA3157E}" dt="2023-06-15T12:23:35.135" v="2507" actId="14100"/>
          <ac:picMkLst>
            <pc:docMk/>
            <pc:sldMk cId="2137253522" sldId="291"/>
            <ac:picMk id="6" creationId="{E45CAAE5-70EE-A930-FAB2-BD467D38F459}"/>
          </ac:picMkLst>
        </pc:picChg>
      </pc:sldChg>
      <pc:sldChg chg="addSp delSp modSp new mod modTransition setBg modAnim">
        <pc:chgData name="RAFFAELE ESPOSITO" userId="6f1a2cb0-5c28-4677-af91-534657ef5060" providerId="ADAL" clId="{514C9816-B7C2-4AB8-862E-146C7CA3157E}" dt="2023-06-15T13:44:12.678" v="3347"/>
        <pc:sldMkLst>
          <pc:docMk/>
          <pc:sldMk cId="1907575751" sldId="292"/>
        </pc:sldMkLst>
        <pc:spChg chg="mod">
          <ac:chgData name="RAFFAELE ESPOSITO" userId="6f1a2cb0-5c28-4677-af91-534657ef5060" providerId="ADAL" clId="{514C9816-B7C2-4AB8-862E-146C7CA3157E}" dt="2023-06-15T12:25:36.917" v="2530" actId="1076"/>
          <ac:spMkLst>
            <pc:docMk/>
            <pc:sldMk cId="1907575751" sldId="292"/>
            <ac:spMk id="2" creationId="{2FCA4807-55BF-A1DD-1422-60B3DCD56A4B}"/>
          </ac:spMkLst>
        </pc:spChg>
        <pc:spChg chg="mod">
          <ac:chgData name="RAFFAELE ESPOSITO" userId="6f1a2cb0-5c28-4677-af91-534657ef5060" providerId="ADAL" clId="{514C9816-B7C2-4AB8-862E-146C7CA3157E}" dt="2023-06-15T13:43:55.259" v="3344" actId="14100"/>
          <ac:spMkLst>
            <pc:docMk/>
            <pc:sldMk cId="1907575751" sldId="292"/>
            <ac:spMk id="3" creationId="{A9B91EC4-0F16-5560-36F5-B2AA103958AA}"/>
          </ac:spMkLst>
        </pc:spChg>
        <pc:spChg chg="add">
          <ac:chgData name="RAFFAELE ESPOSITO" userId="6f1a2cb0-5c28-4677-af91-534657ef5060" providerId="ADAL" clId="{514C9816-B7C2-4AB8-862E-146C7CA3157E}" dt="2023-06-15T12:25:27.548" v="2523" actId="26606"/>
          <ac:spMkLst>
            <pc:docMk/>
            <pc:sldMk cId="1907575751" sldId="292"/>
            <ac:spMk id="8" creationId="{6E9D6223-8D87-4038-BE74-D5224B024FFD}"/>
          </ac:spMkLst>
        </pc:spChg>
        <pc:spChg chg="add">
          <ac:chgData name="RAFFAELE ESPOSITO" userId="6f1a2cb0-5c28-4677-af91-534657ef5060" providerId="ADAL" clId="{514C9816-B7C2-4AB8-862E-146C7CA3157E}" dt="2023-06-15T12:25:27.548" v="2523" actId="26606"/>
          <ac:spMkLst>
            <pc:docMk/>
            <pc:sldMk cId="1907575751" sldId="292"/>
            <ac:spMk id="10" creationId="{A46FBF49-EC0D-4E09-A77B-DB4E8257E7EA}"/>
          </ac:spMkLst>
        </pc:spChg>
        <pc:spChg chg="add">
          <ac:chgData name="RAFFAELE ESPOSITO" userId="6f1a2cb0-5c28-4677-af91-534657ef5060" providerId="ADAL" clId="{514C9816-B7C2-4AB8-862E-146C7CA3157E}" dt="2023-06-15T12:25:27.548" v="2523" actId="26606"/>
          <ac:spMkLst>
            <pc:docMk/>
            <pc:sldMk cId="1907575751" sldId="292"/>
            <ac:spMk id="12" creationId="{63AA13D0-BF0A-4B8F-9FD6-CAE2DCD93980}"/>
          </ac:spMkLst>
        </pc:spChg>
        <pc:spChg chg="add">
          <ac:chgData name="RAFFAELE ESPOSITO" userId="6f1a2cb0-5c28-4677-af91-534657ef5060" providerId="ADAL" clId="{514C9816-B7C2-4AB8-862E-146C7CA3157E}" dt="2023-06-15T12:25:27.548" v="2523" actId="26606"/>
          <ac:spMkLst>
            <pc:docMk/>
            <pc:sldMk cId="1907575751" sldId="292"/>
            <ac:spMk id="14" creationId="{15BE2CF8-7196-4BC3-B312-B0EE486D92FB}"/>
          </ac:spMkLst>
        </pc:spChg>
        <pc:picChg chg="add del mod">
          <ac:chgData name="RAFFAELE ESPOSITO" userId="6f1a2cb0-5c28-4677-af91-534657ef5060" providerId="ADAL" clId="{514C9816-B7C2-4AB8-862E-146C7CA3157E}" dt="2023-06-15T12:25:21.350" v="2522" actId="478"/>
          <ac:picMkLst>
            <pc:docMk/>
            <pc:sldMk cId="1907575751" sldId="292"/>
            <ac:picMk id="5" creationId="{5E73893E-6B9B-3D50-397E-FC57D7F918FE}"/>
          </ac:picMkLst>
        </pc:picChg>
        <pc:picChg chg="add mod">
          <ac:chgData name="RAFFAELE ESPOSITO" userId="6f1a2cb0-5c28-4677-af91-534657ef5060" providerId="ADAL" clId="{514C9816-B7C2-4AB8-862E-146C7CA3157E}" dt="2023-06-15T12:31:36.665" v="2583" actId="14861"/>
          <ac:picMkLst>
            <pc:docMk/>
            <pc:sldMk cId="1907575751" sldId="292"/>
            <ac:picMk id="7" creationId="{94DAB031-7A54-FFFC-C8AD-95D067DE8EB1}"/>
          </ac:picMkLst>
        </pc:picChg>
        <pc:picChg chg="add mod">
          <ac:chgData name="RAFFAELE ESPOSITO" userId="6f1a2cb0-5c28-4677-af91-534657ef5060" providerId="ADAL" clId="{514C9816-B7C2-4AB8-862E-146C7CA3157E}" dt="2023-06-15T13:44:05.782" v="3346" actId="1076"/>
          <ac:picMkLst>
            <pc:docMk/>
            <pc:sldMk cId="1907575751" sldId="292"/>
            <ac:picMk id="9" creationId="{C153EF63-DBFC-B0FF-037E-050FA6E96E77}"/>
          </ac:picMkLst>
        </pc:picChg>
      </pc:sldChg>
      <pc:sldChg chg="addSp modSp new mod modTransition modAnim">
        <pc:chgData name="RAFFAELE ESPOSITO" userId="6f1a2cb0-5c28-4677-af91-534657ef5060" providerId="ADAL" clId="{514C9816-B7C2-4AB8-862E-146C7CA3157E}" dt="2023-06-15T13:44:31.513" v="3349"/>
        <pc:sldMkLst>
          <pc:docMk/>
          <pc:sldMk cId="2078547040" sldId="293"/>
        </pc:sldMkLst>
        <pc:spChg chg="mod">
          <ac:chgData name="RAFFAELE ESPOSITO" userId="6f1a2cb0-5c28-4677-af91-534657ef5060" providerId="ADAL" clId="{514C9816-B7C2-4AB8-862E-146C7CA3157E}" dt="2023-06-15T12:27:21.499" v="2560" actId="1076"/>
          <ac:spMkLst>
            <pc:docMk/>
            <pc:sldMk cId="2078547040" sldId="293"/>
            <ac:spMk id="2" creationId="{CF23A34F-6203-59D0-6B58-E828E8E4725D}"/>
          </ac:spMkLst>
        </pc:spChg>
        <pc:spChg chg="mod">
          <ac:chgData name="RAFFAELE ESPOSITO" userId="6f1a2cb0-5c28-4677-af91-534657ef5060" providerId="ADAL" clId="{514C9816-B7C2-4AB8-862E-146C7CA3157E}" dt="2023-06-15T12:27:54.545" v="2565" actId="1076"/>
          <ac:spMkLst>
            <pc:docMk/>
            <pc:sldMk cId="2078547040" sldId="293"/>
            <ac:spMk id="3" creationId="{4B630E72-13AB-BD66-5C0C-78FCE189BF85}"/>
          </ac:spMkLst>
        </pc:spChg>
        <pc:picChg chg="add mod">
          <ac:chgData name="RAFFAELE ESPOSITO" userId="6f1a2cb0-5c28-4677-af91-534657ef5060" providerId="ADAL" clId="{514C9816-B7C2-4AB8-862E-146C7CA3157E}" dt="2023-06-15T12:31:41.780" v="2584" actId="14861"/>
          <ac:picMkLst>
            <pc:docMk/>
            <pc:sldMk cId="2078547040" sldId="293"/>
            <ac:picMk id="5" creationId="{8563F4F7-118A-E972-F0D0-5E5068FC46D0}"/>
          </ac:picMkLst>
        </pc:picChg>
        <pc:picChg chg="add mod">
          <ac:chgData name="RAFFAELE ESPOSITO" userId="6f1a2cb0-5c28-4677-af91-534657ef5060" providerId="ADAL" clId="{514C9816-B7C2-4AB8-862E-146C7CA3157E}" dt="2023-06-15T12:29:04.649" v="2575" actId="1076"/>
          <ac:picMkLst>
            <pc:docMk/>
            <pc:sldMk cId="2078547040" sldId="293"/>
            <ac:picMk id="6" creationId="{CDB92F30-77A4-4C61-4D70-B791A457EEEF}"/>
          </ac:picMkLst>
        </pc:picChg>
      </pc:sldChg>
      <pc:sldChg chg="addSp delSp modSp new mod modTransition modAnim">
        <pc:chgData name="RAFFAELE ESPOSITO" userId="6f1a2cb0-5c28-4677-af91-534657ef5060" providerId="ADAL" clId="{514C9816-B7C2-4AB8-862E-146C7CA3157E}" dt="2023-06-15T13:45:07.499" v="3353"/>
        <pc:sldMkLst>
          <pc:docMk/>
          <pc:sldMk cId="3779339414" sldId="294"/>
        </pc:sldMkLst>
        <pc:spChg chg="mod">
          <ac:chgData name="RAFFAELE ESPOSITO" userId="6f1a2cb0-5c28-4677-af91-534657ef5060" providerId="ADAL" clId="{514C9816-B7C2-4AB8-862E-146C7CA3157E}" dt="2023-06-15T12:33:01.943" v="2637" actId="1076"/>
          <ac:spMkLst>
            <pc:docMk/>
            <pc:sldMk cId="3779339414" sldId="294"/>
            <ac:spMk id="2" creationId="{3AB9A934-9EEB-D9F7-4FE9-FE34C1CB060E}"/>
          </ac:spMkLst>
        </pc:spChg>
        <pc:spChg chg="del">
          <ac:chgData name="RAFFAELE ESPOSITO" userId="6f1a2cb0-5c28-4677-af91-534657ef5060" providerId="ADAL" clId="{514C9816-B7C2-4AB8-862E-146C7CA3157E}" dt="2023-06-15T12:32:18.406" v="2628" actId="478"/>
          <ac:spMkLst>
            <pc:docMk/>
            <pc:sldMk cId="3779339414" sldId="294"/>
            <ac:spMk id="3" creationId="{BC7CBC9A-61A5-3672-D43D-D5631938A5A5}"/>
          </ac:spMkLst>
        </pc:spChg>
        <pc:picChg chg="add mod">
          <ac:chgData name="RAFFAELE ESPOSITO" userId="6f1a2cb0-5c28-4677-af91-534657ef5060" providerId="ADAL" clId="{514C9816-B7C2-4AB8-862E-146C7CA3157E}" dt="2023-06-15T12:32:58.637" v="2636" actId="1076"/>
          <ac:picMkLst>
            <pc:docMk/>
            <pc:sldMk cId="3779339414" sldId="294"/>
            <ac:picMk id="5" creationId="{5E2DADD5-A92B-8CD6-B2FA-F16E7C7BBEC1}"/>
          </ac:picMkLst>
        </pc:picChg>
      </pc:sldChg>
      <pc:sldChg chg="addSp delSp modSp new mod modTransition modAnim">
        <pc:chgData name="RAFFAELE ESPOSITO" userId="6f1a2cb0-5c28-4677-af91-534657ef5060" providerId="ADAL" clId="{514C9816-B7C2-4AB8-862E-146C7CA3157E}" dt="2023-06-15T13:45:28.222" v="3356"/>
        <pc:sldMkLst>
          <pc:docMk/>
          <pc:sldMk cId="1840124306" sldId="295"/>
        </pc:sldMkLst>
        <pc:spChg chg="mod">
          <ac:chgData name="RAFFAELE ESPOSITO" userId="6f1a2cb0-5c28-4677-af91-534657ef5060" providerId="ADAL" clId="{514C9816-B7C2-4AB8-862E-146C7CA3157E}" dt="2023-06-15T12:36:24.919" v="2698" actId="20577"/>
          <ac:spMkLst>
            <pc:docMk/>
            <pc:sldMk cId="1840124306" sldId="295"/>
            <ac:spMk id="2" creationId="{C8DAF60F-B8E7-ACF5-4699-CD77B7BE2ECF}"/>
          </ac:spMkLst>
        </pc:spChg>
        <pc:spChg chg="del">
          <ac:chgData name="RAFFAELE ESPOSITO" userId="6f1a2cb0-5c28-4677-af91-534657ef5060" providerId="ADAL" clId="{514C9816-B7C2-4AB8-862E-146C7CA3157E}" dt="2023-06-15T12:34:01.258" v="2678" actId="478"/>
          <ac:spMkLst>
            <pc:docMk/>
            <pc:sldMk cId="1840124306" sldId="295"/>
            <ac:spMk id="3" creationId="{76A3B797-65D4-99E1-2310-48A5ADEC2ACC}"/>
          </ac:spMkLst>
        </pc:spChg>
        <pc:picChg chg="add mod">
          <ac:chgData name="RAFFAELE ESPOSITO" userId="6f1a2cb0-5c28-4677-af91-534657ef5060" providerId="ADAL" clId="{514C9816-B7C2-4AB8-862E-146C7CA3157E}" dt="2023-06-15T12:35:48.887" v="2688" actId="14100"/>
          <ac:picMkLst>
            <pc:docMk/>
            <pc:sldMk cId="1840124306" sldId="295"/>
            <ac:picMk id="5" creationId="{6EE3D2E6-C882-8676-99C3-836B73CD42F0}"/>
          </ac:picMkLst>
        </pc:picChg>
      </pc:sldChg>
      <pc:sldChg chg="addSp delSp modSp new mod modTransition modAnim">
        <pc:chgData name="RAFFAELE ESPOSITO" userId="6f1a2cb0-5c28-4677-af91-534657ef5060" providerId="ADAL" clId="{514C9816-B7C2-4AB8-862E-146C7CA3157E}" dt="2023-06-15T13:45:48.830" v="3359"/>
        <pc:sldMkLst>
          <pc:docMk/>
          <pc:sldMk cId="1295111761" sldId="296"/>
        </pc:sldMkLst>
        <pc:spChg chg="mod">
          <ac:chgData name="RAFFAELE ESPOSITO" userId="6f1a2cb0-5c28-4677-af91-534657ef5060" providerId="ADAL" clId="{514C9816-B7C2-4AB8-862E-146C7CA3157E}" dt="2023-06-15T12:38:17.469" v="2752" actId="20577"/>
          <ac:spMkLst>
            <pc:docMk/>
            <pc:sldMk cId="1295111761" sldId="296"/>
            <ac:spMk id="2" creationId="{86E4FCA9-7DF9-9DF7-22ED-BC3F9136D56B}"/>
          </ac:spMkLst>
        </pc:spChg>
        <pc:spChg chg="del">
          <ac:chgData name="RAFFAELE ESPOSITO" userId="6f1a2cb0-5c28-4677-af91-534657ef5060" providerId="ADAL" clId="{514C9816-B7C2-4AB8-862E-146C7CA3157E}" dt="2023-06-15T12:37:23.877" v="2724" actId="478"/>
          <ac:spMkLst>
            <pc:docMk/>
            <pc:sldMk cId="1295111761" sldId="296"/>
            <ac:spMk id="3" creationId="{769C1371-4319-BCF5-7643-DD4481D277A7}"/>
          </ac:spMkLst>
        </pc:spChg>
        <pc:picChg chg="add mod">
          <ac:chgData name="RAFFAELE ESPOSITO" userId="6f1a2cb0-5c28-4677-af91-534657ef5060" providerId="ADAL" clId="{514C9816-B7C2-4AB8-862E-146C7CA3157E}" dt="2023-06-15T12:38:00.151" v="2734" actId="14100"/>
          <ac:picMkLst>
            <pc:docMk/>
            <pc:sldMk cId="1295111761" sldId="296"/>
            <ac:picMk id="5" creationId="{7420E7D0-3CC4-02BB-6D2C-B41F647E79AA}"/>
          </ac:picMkLst>
        </pc:picChg>
      </pc:sldChg>
      <pc:sldChg chg="addSp delSp modSp new mod modTransition modAnim">
        <pc:chgData name="RAFFAELE ESPOSITO" userId="6f1a2cb0-5c28-4677-af91-534657ef5060" providerId="ADAL" clId="{514C9816-B7C2-4AB8-862E-146C7CA3157E}" dt="2023-06-15T13:46:08.478" v="3362"/>
        <pc:sldMkLst>
          <pc:docMk/>
          <pc:sldMk cId="4155536584" sldId="297"/>
        </pc:sldMkLst>
        <pc:spChg chg="mod">
          <ac:chgData name="RAFFAELE ESPOSITO" userId="6f1a2cb0-5c28-4677-af91-534657ef5060" providerId="ADAL" clId="{514C9816-B7C2-4AB8-862E-146C7CA3157E}" dt="2023-06-15T12:38:52.585" v="2778" actId="1076"/>
          <ac:spMkLst>
            <pc:docMk/>
            <pc:sldMk cId="4155536584" sldId="297"/>
            <ac:spMk id="2" creationId="{E167EDA6-6726-87BA-CB7F-52877BB72678}"/>
          </ac:spMkLst>
        </pc:spChg>
        <pc:spChg chg="del">
          <ac:chgData name="RAFFAELE ESPOSITO" userId="6f1a2cb0-5c28-4677-af91-534657ef5060" providerId="ADAL" clId="{514C9816-B7C2-4AB8-862E-146C7CA3157E}" dt="2023-06-15T12:38:55.207" v="2779" actId="478"/>
          <ac:spMkLst>
            <pc:docMk/>
            <pc:sldMk cId="4155536584" sldId="297"/>
            <ac:spMk id="3" creationId="{935875C3-AFD7-2350-D800-05982BF01078}"/>
          </ac:spMkLst>
        </pc:spChg>
        <pc:picChg chg="add mod">
          <ac:chgData name="RAFFAELE ESPOSITO" userId="6f1a2cb0-5c28-4677-af91-534657ef5060" providerId="ADAL" clId="{514C9816-B7C2-4AB8-862E-146C7CA3157E}" dt="2023-06-15T12:40:09.819" v="2788" actId="14100"/>
          <ac:picMkLst>
            <pc:docMk/>
            <pc:sldMk cId="4155536584" sldId="297"/>
            <ac:picMk id="5" creationId="{0EC98EA0-DC93-9D2A-3C5F-90408A51C363}"/>
          </ac:picMkLst>
        </pc:picChg>
      </pc:sldChg>
      <pc:sldChg chg="addSp delSp modSp new mod modTransition modAnim">
        <pc:chgData name="RAFFAELE ESPOSITO" userId="6f1a2cb0-5c28-4677-af91-534657ef5060" providerId="ADAL" clId="{514C9816-B7C2-4AB8-862E-146C7CA3157E}" dt="2023-06-15T13:46:31.993" v="3365"/>
        <pc:sldMkLst>
          <pc:docMk/>
          <pc:sldMk cId="3956137973" sldId="298"/>
        </pc:sldMkLst>
        <pc:spChg chg="mod">
          <ac:chgData name="RAFFAELE ESPOSITO" userId="6f1a2cb0-5c28-4677-af91-534657ef5060" providerId="ADAL" clId="{514C9816-B7C2-4AB8-862E-146C7CA3157E}" dt="2023-06-15T12:40:41.471" v="2815" actId="1076"/>
          <ac:spMkLst>
            <pc:docMk/>
            <pc:sldMk cId="3956137973" sldId="298"/>
            <ac:spMk id="2" creationId="{E9C086CA-002F-CF79-DBAB-0A2B859C12C2}"/>
          </ac:spMkLst>
        </pc:spChg>
        <pc:spChg chg="mod">
          <ac:chgData name="RAFFAELE ESPOSITO" userId="6f1a2cb0-5c28-4677-af91-534657ef5060" providerId="ADAL" clId="{514C9816-B7C2-4AB8-862E-146C7CA3157E}" dt="2023-06-15T12:41:12.073" v="2819" actId="14100"/>
          <ac:spMkLst>
            <pc:docMk/>
            <pc:sldMk cId="3956137973" sldId="298"/>
            <ac:spMk id="3" creationId="{32BE6402-85ED-6C1D-2342-25EB0E8BEDFA}"/>
          </ac:spMkLst>
        </pc:spChg>
        <pc:picChg chg="add del mod">
          <ac:chgData name="RAFFAELE ESPOSITO" userId="6f1a2cb0-5c28-4677-af91-534657ef5060" providerId="ADAL" clId="{514C9816-B7C2-4AB8-862E-146C7CA3157E}" dt="2023-06-15T12:42:35.267" v="2821" actId="478"/>
          <ac:picMkLst>
            <pc:docMk/>
            <pc:sldMk cId="3956137973" sldId="298"/>
            <ac:picMk id="5" creationId="{6E72E3EF-DB1A-9492-88C1-3AA4B203756E}"/>
          </ac:picMkLst>
        </pc:picChg>
        <pc:picChg chg="add mod">
          <ac:chgData name="RAFFAELE ESPOSITO" userId="6f1a2cb0-5c28-4677-af91-534657ef5060" providerId="ADAL" clId="{514C9816-B7C2-4AB8-862E-146C7CA3157E}" dt="2023-06-15T12:43:22.183" v="2828" actId="14100"/>
          <ac:picMkLst>
            <pc:docMk/>
            <pc:sldMk cId="3956137973" sldId="298"/>
            <ac:picMk id="7" creationId="{EFD27035-DF6D-E7B1-541F-5D3F461BC20E}"/>
          </ac:picMkLst>
        </pc:picChg>
      </pc:sldChg>
      <pc:sldChg chg="addSp delSp modSp new mod modTransition setBg modAnim">
        <pc:chgData name="RAFFAELE ESPOSITO" userId="6f1a2cb0-5c28-4677-af91-534657ef5060" providerId="ADAL" clId="{514C9816-B7C2-4AB8-862E-146C7CA3157E}" dt="2023-06-15T13:47:06.351" v="3368"/>
        <pc:sldMkLst>
          <pc:docMk/>
          <pc:sldMk cId="2418508107" sldId="299"/>
        </pc:sldMkLst>
        <pc:spChg chg="mod">
          <ac:chgData name="RAFFAELE ESPOSITO" userId="6f1a2cb0-5c28-4677-af91-534657ef5060" providerId="ADAL" clId="{514C9816-B7C2-4AB8-862E-146C7CA3157E}" dt="2023-06-15T12:46:28.445" v="2883" actId="1076"/>
          <ac:spMkLst>
            <pc:docMk/>
            <pc:sldMk cId="2418508107" sldId="299"/>
            <ac:spMk id="2" creationId="{4202B922-B24C-3289-F4EF-BA27AF6A9F91}"/>
          </ac:spMkLst>
        </pc:spChg>
        <pc:spChg chg="mod">
          <ac:chgData name="RAFFAELE ESPOSITO" userId="6f1a2cb0-5c28-4677-af91-534657ef5060" providerId="ADAL" clId="{514C9816-B7C2-4AB8-862E-146C7CA3157E}" dt="2023-06-15T12:45:23.597" v="2867" actId="26606"/>
          <ac:spMkLst>
            <pc:docMk/>
            <pc:sldMk cId="2418508107" sldId="299"/>
            <ac:spMk id="3" creationId="{CB6A7BC9-9626-614C-E977-78CD144E9CE7}"/>
          </ac:spMkLst>
        </pc:spChg>
        <pc:spChg chg="add del">
          <ac:chgData name="RAFFAELE ESPOSITO" userId="6f1a2cb0-5c28-4677-af91-534657ef5060" providerId="ADAL" clId="{514C9816-B7C2-4AB8-862E-146C7CA3157E}" dt="2023-06-15T12:46:01.570" v="2873" actId="26606"/>
          <ac:spMkLst>
            <pc:docMk/>
            <pc:sldMk cId="2418508107" sldId="299"/>
            <ac:spMk id="10" creationId="{B950CAB9-F0AE-414E-805C-776919054E49}"/>
          </ac:spMkLst>
        </pc:spChg>
        <pc:spChg chg="add del">
          <ac:chgData name="RAFFAELE ESPOSITO" userId="6f1a2cb0-5c28-4677-af91-534657ef5060" providerId="ADAL" clId="{514C9816-B7C2-4AB8-862E-146C7CA3157E}" dt="2023-06-15T12:46:01.570" v="2873" actId="26606"/>
          <ac:spMkLst>
            <pc:docMk/>
            <pc:sldMk cId="2418508107" sldId="299"/>
            <ac:spMk id="12" creationId="{227C80BC-190C-4813-9BAE-C4B56C5C7E84}"/>
          </ac:spMkLst>
        </pc:spChg>
        <pc:spChg chg="add">
          <ac:chgData name="RAFFAELE ESPOSITO" userId="6f1a2cb0-5c28-4677-af91-534657ef5060" providerId="ADAL" clId="{514C9816-B7C2-4AB8-862E-146C7CA3157E}" dt="2023-06-15T12:46:01.570" v="2873" actId="26606"/>
          <ac:spMkLst>
            <pc:docMk/>
            <pc:sldMk cId="2418508107" sldId="299"/>
            <ac:spMk id="17" creationId="{927DE2D3-8A21-4D52-9C8C-8E7A2BE994AF}"/>
          </ac:spMkLst>
        </pc:spChg>
        <pc:spChg chg="add">
          <ac:chgData name="RAFFAELE ESPOSITO" userId="6f1a2cb0-5c28-4677-af91-534657ef5060" providerId="ADAL" clId="{514C9816-B7C2-4AB8-862E-146C7CA3157E}" dt="2023-06-15T12:46:01.570" v="2873" actId="26606"/>
          <ac:spMkLst>
            <pc:docMk/>
            <pc:sldMk cId="2418508107" sldId="299"/>
            <ac:spMk id="19" creationId="{9C8ABB83-B231-4F0C-BF9E-E405FCF701A1}"/>
          </ac:spMkLst>
        </pc:spChg>
        <pc:picChg chg="add mod">
          <ac:chgData name="RAFFAELE ESPOSITO" userId="6f1a2cb0-5c28-4677-af91-534657ef5060" providerId="ADAL" clId="{514C9816-B7C2-4AB8-862E-146C7CA3157E}" dt="2023-06-15T12:46:15.565" v="2877" actId="14100"/>
          <ac:picMkLst>
            <pc:docMk/>
            <pc:sldMk cId="2418508107" sldId="299"/>
            <ac:picMk id="5" creationId="{F4065B5B-8967-8B78-ACE5-D7D7D744C21B}"/>
          </ac:picMkLst>
        </pc:picChg>
      </pc:sldChg>
      <pc:sldChg chg="addSp modSp new mod modTransition modAnim">
        <pc:chgData name="RAFFAELE ESPOSITO" userId="6f1a2cb0-5c28-4677-af91-534657ef5060" providerId="ADAL" clId="{514C9816-B7C2-4AB8-862E-146C7CA3157E}" dt="2023-06-15T13:47:32.699" v="3372"/>
        <pc:sldMkLst>
          <pc:docMk/>
          <pc:sldMk cId="1041374273" sldId="300"/>
        </pc:sldMkLst>
        <pc:spChg chg="mod">
          <ac:chgData name="RAFFAELE ESPOSITO" userId="6f1a2cb0-5c28-4677-af91-534657ef5060" providerId="ADAL" clId="{514C9816-B7C2-4AB8-862E-146C7CA3157E}" dt="2023-06-15T12:47:16.973" v="2900" actId="14100"/>
          <ac:spMkLst>
            <pc:docMk/>
            <pc:sldMk cId="1041374273" sldId="300"/>
            <ac:spMk id="2" creationId="{E4FC5932-3C50-D3A6-3623-FEB5E1055A81}"/>
          </ac:spMkLst>
        </pc:spChg>
        <pc:spChg chg="mod">
          <ac:chgData name="RAFFAELE ESPOSITO" userId="6f1a2cb0-5c28-4677-af91-534657ef5060" providerId="ADAL" clId="{514C9816-B7C2-4AB8-862E-146C7CA3157E}" dt="2023-06-15T13:47:19.065" v="3370" actId="14100"/>
          <ac:spMkLst>
            <pc:docMk/>
            <pc:sldMk cId="1041374273" sldId="300"/>
            <ac:spMk id="3" creationId="{615ABBB1-E0CE-50DB-393C-5BCF9F749C1B}"/>
          </ac:spMkLst>
        </pc:spChg>
        <pc:spChg chg="add mod">
          <ac:chgData name="RAFFAELE ESPOSITO" userId="6f1a2cb0-5c28-4677-af91-534657ef5060" providerId="ADAL" clId="{514C9816-B7C2-4AB8-862E-146C7CA3157E}" dt="2023-06-15T12:49:51.223" v="2976" actId="1076"/>
          <ac:spMkLst>
            <pc:docMk/>
            <pc:sldMk cId="1041374273" sldId="300"/>
            <ac:spMk id="6" creationId="{DB31DBE8-7F1C-F864-ABC4-993074CF5385}"/>
          </ac:spMkLst>
        </pc:spChg>
        <pc:picChg chg="add mod">
          <ac:chgData name="RAFFAELE ESPOSITO" userId="6f1a2cb0-5c28-4677-af91-534657ef5060" providerId="ADAL" clId="{514C9816-B7C2-4AB8-862E-146C7CA3157E}" dt="2023-06-15T12:48:39.028" v="2906" actId="14100"/>
          <ac:picMkLst>
            <pc:docMk/>
            <pc:sldMk cId="1041374273" sldId="300"/>
            <ac:picMk id="5" creationId="{D4C3CE52-6DD2-EA5F-5595-07E1D4F931DF}"/>
          </ac:picMkLst>
        </pc:picChg>
      </pc:sldChg>
      <pc:sldChg chg="addSp delSp modSp new mod modTransition setBg addAnim delAnim modAnim">
        <pc:chgData name="RAFFAELE ESPOSITO" userId="6f1a2cb0-5c28-4677-af91-534657ef5060" providerId="ADAL" clId="{514C9816-B7C2-4AB8-862E-146C7CA3157E}" dt="2023-06-15T13:48:07.259" v="3375"/>
        <pc:sldMkLst>
          <pc:docMk/>
          <pc:sldMk cId="3357918731" sldId="301"/>
        </pc:sldMkLst>
        <pc:spChg chg="mod">
          <ac:chgData name="RAFFAELE ESPOSITO" userId="6f1a2cb0-5c28-4677-af91-534657ef5060" providerId="ADAL" clId="{514C9816-B7C2-4AB8-862E-146C7CA3157E}" dt="2023-06-15T12:52:38.708" v="3053" actId="26606"/>
          <ac:spMkLst>
            <pc:docMk/>
            <pc:sldMk cId="3357918731" sldId="301"/>
            <ac:spMk id="2" creationId="{C1703038-C024-FB68-3943-1B794511C51F}"/>
          </ac:spMkLst>
        </pc:spChg>
        <pc:spChg chg="del mod">
          <ac:chgData name="RAFFAELE ESPOSITO" userId="6f1a2cb0-5c28-4677-af91-534657ef5060" providerId="ADAL" clId="{514C9816-B7C2-4AB8-862E-146C7CA3157E}" dt="2023-06-15T12:50:28.024" v="3002" actId="478"/>
          <ac:spMkLst>
            <pc:docMk/>
            <pc:sldMk cId="3357918731" sldId="301"/>
            <ac:spMk id="3" creationId="{55D6BB16-B1E3-F19F-FF94-C5CDE3715DA0}"/>
          </ac:spMkLst>
        </pc:spChg>
        <pc:spChg chg="add mod ord">
          <ac:chgData name="RAFFAELE ESPOSITO" userId="6f1a2cb0-5c28-4677-af91-534657ef5060" providerId="ADAL" clId="{514C9816-B7C2-4AB8-862E-146C7CA3157E}" dt="2023-06-15T12:52:38.708" v="3053" actId="26606"/>
          <ac:spMkLst>
            <pc:docMk/>
            <pc:sldMk cId="3357918731" sldId="301"/>
            <ac:spMk id="4" creationId="{BAC4F59C-8F96-1B70-010E-C59CEE915D7F}"/>
          </ac:spMkLst>
        </pc:spChg>
        <pc:spChg chg="add del">
          <ac:chgData name="RAFFAELE ESPOSITO" userId="6f1a2cb0-5c28-4677-af91-534657ef5060" providerId="ADAL" clId="{514C9816-B7C2-4AB8-862E-146C7CA3157E}" dt="2023-06-15T12:52:38.708" v="3053" actId="26606"/>
          <ac:spMkLst>
            <pc:docMk/>
            <pc:sldMk cId="3357918731" sldId="301"/>
            <ac:spMk id="11" creationId="{5ED9E2D9-EE69-4775-8CE5-9EAC35AD2F2E}"/>
          </ac:spMkLst>
        </pc:spChg>
        <pc:spChg chg="add del">
          <ac:chgData name="RAFFAELE ESPOSITO" userId="6f1a2cb0-5c28-4677-af91-534657ef5060" providerId="ADAL" clId="{514C9816-B7C2-4AB8-862E-146C7CA3157E}" dt="2023-06-15T12:52:38.708" v="3053" actId="26606"/>
          <ac:spMkLst>
            <pc:docMk/>
            <pc:sldMk cId="3357918731" sldId="301"/>
            <ac:spMk id="13" creationId="{3D75B673-1FA7-415E-8B2E-7A0550C8BDDF}"/>
          </ac:spMkLst>
        </pc:spChg>
        <pc:picChg chg="add mod">
          <ac:chgData name="RAFFAELE ESPOSITO" userId="6f1a2cb0-5c28-4677-af91-534657ef5060" providerId="ADAL" clId="{514C9816-B7C2-4AB8-862E-146C7CA3157E}" dt="2023-06-15T12:52:38.708" v="3053" actId="26606"/>
          <ac:picMkLst>
            <pc:docMk/>
            <pc:sldMk cId="3357918731" sldId="301"/>
            <ac:picMk id="6" creationId="{2CD21CB6-315E-602D-DC08-CA0980AE544E}"/>
          </ac:picMkLst>
        </pc:picChg>
      </pc:sldChg>
      <pc:sldChg chg="addSp delSp modSp new mod modTransition setBg modAnim">
        <pc:chgData name="RAFFAELE ESPOSITO" userId="6f1a2cb0-5c28-4677-af91-534657ef5060" providerId="ADAL" clId="{514C9816-B7C2-4AB8-862E-146C7CA3157E}" dt="2023-06-15T13:48:19.810" v="3377"/>
        <pc:sldMkLst>
          <pc:docMk/>
          <pc:sldMk cId="2018372717" sldId="302"/>
        </pc:sldMkLst>
        <pc:spChg chg="del">
          <ac:chgData name="RAFFAELE ESPOSITO" userId="6f1a2cb0-5c28-4677-af91-534657ef5060" providerId="ADAL" clId="{514C9816-B7C2-4AB8-862E-146C7CA3157E}" dt="2023-06-15T12:51:51.021" v="3036" actId="478"/>
          <ac:spMkLst>
            <pc:docMk/>
            <pc:sldMk cId="2018372717" sldId="302"/>
            <ac:spMk id="2" creationId="{EE9EA6B7-6D1B-BC8A-D271-A2CDBC2B554A}"/>
          </ac:spMkLst>
        </pc:spChg>
        <pc:spChg chg="del">
          <ac:chgData name="RAFFAELE ESPOSITO" userId="6f1a2cb0-5c28-4677-af91-534657ef5060" providerId="ADAL" clId="{514C9816-B7C2-4AB8-862E-146C7CA3157E}" dt="2023-06-15T12:51:53.224" v="3037" actId="478"/>
          <ac:spMkLst>
            <pc:docMk/>
            <pc:sldMk cId="2018372717" sldId="302"/>
            <ac:spMk id="3" creationId="{9C9801FD-D2E7-45D9-E072-7C09DCB4D240}"/>
          </ac:spMkLst>
        </pc:spChg>
        <pc:spChg chg="add del">
          <ac:chgData name="RAFFAELE ESPOSITO" userId="6f1a2cb0-5c28-4677-af91-534657ef5060" providerId="ADAL" clId="{514C9816-B7C2-4AB8-862E-146C7CA3157E}" dt="2023-06-15T12:53:36.886" v="3080" actId="26606"/>
          <ac:spMkLst>
            <pc:docMk/>
            <pc:sldMk cId="2018372717" sldId="302"/>
            <ac:spMk id="16" creationId="{09646535-AEF6-4883-A4F9-EEC1F8B4319E}"/>
          </ac:spMkLst>
        </pc:spChg>
        <pc:spChg chg="add del">
          <ac:chgData name="RAFFAELE ESPOSITO" userId="6f1a2cb0-5c28-4677-af91-534657ef5060" providerId="ADAL" clId="{514C9816-B7C2-4AB8-862E-146C7CA3157E}" dt="2023-06-15T12:53:36.886" v="3080" actId="26606"/>
          <ac:spMkLst>
            <pc:docMk/>
            <pc:sldMk cId="2018372717" sldId="302"/>
            <ac:spMk id="18" creationId="{37D7CF97-C693-42F5-AFF2-9C4EBFE0E69A}"/>
          </ac:spMkLst>
        </pc:spChg>
        <pc:spChg chg="add del">
          <ac:chgData name="RAFFAELE ESPOSITO" userId="6f1a2cb0-5c28-4677-af91-534657ef5060" providerId="ADAL" clId="{514C9816-B7C2-4AB8-862E-146C7CA3157E}" dt="2023-06-15T12:53:36.886" v="3080" actId="26606"/>
          <ac:spMkLst>
            <pc:docMk/>
            <pc:sldMk cId="2018372717" sldId="302"/>
            <ac:spMk id="20" creationId="{477461D8-A691-44CC-94F5-FE4FCE899AE0}"/>
          </ac:spMkLst>
        </pc:spChg>
        <pc:spChg chg="add del">
          <ac:chgData name="RAFFAELE ESPOSITO" userId="6f1a2cb0-5c28-4677-af91-534657ef5060" providerId="ADAL" clId="{514C9816-B7C2-4AB8-862E-146C7CA3157E}" dt="2023-06-15T12:53:22.857" v="3064" actId="26606"/>
          <ac:spMkLst>
            <pc:docMk/>
            <pc:sldMk cId="2018372717" sldId="302"/>
            <ac:spMk id="25" creationId="{09646535-AEF6-4883-A4F9-EEC1F8B4319E}"/>
          </ac:spMkLst>
        </pc:spChg>
        <pc:spChg chg="add del">
          <ac:chgData name="RAFFAELE ESPOSITO" userId="6f1a2cb0-5c28-4677-af91-534657ef5060" providerId="ADAL" clId="{514C9816-B7C2-4AB8-862E-146C7CA3157E}" dt="2023-06-15T12:53:22.857" v="3064" actId="26606"/>
          <ac:spMkLst>
            <pc:docMk/>
            <pc:sldMk cId="2018372717" sldId="302"/>
            <ac:spMk id="27" creationId="{37D7CF97-C693-42F5-AFF2-9C4EBFE0E69A}"/>
          </ac:spMkLst>
        </pc:spChg>
        <pc:spChg chg="add del">
          <ac:chgData name="RAFFAELE ESPOSITO" userId="6f1a2cb0-5c28-4677-af91-534657ef5060" providerId="ADAL" clId="{514C9816-B7C2-4AB8-862E-146C7CA3157E}" dt="2023-06-15T12:53:22.857" v="3064" actId="26606"/>
          <ac:spMkLst>
            <pc:docMk/>
            <pc:sldMk cId="2018372717" sldId="302"/>
            <ac:spMk id="29" creationId="{477461D8-A691-44CC-94F5-FE4FCE899AE0}"/>
          </ac:spMkLst>
        </pc:spChg>
        <pc:spChg chg="add del">
          <ac:chgData name="RAFFAELE ESPOSITO" userId="6f1a2cb0-5c28-4677-af91-534657ef5060" providerId="ADAL" clId="{514C9816-B7C2-4AB8-862E-146C7CA3157E}" dt="2023-06-15T12:53:24.112" v="3066" actId="26606"/>
          <ac:spMkLst>
            <pc:docMk/>
            <pc:sldMk cId="2018372717" sldId="302"/>
            <ac:spMk id="35" creationId="{09646535-AEF6-4883-A4F9-EEC1F8B4319E}"/>
          </ac:spMkLst>
        </pc:spChg>
        <pc:spChg chg="add del">
          <ac:chgData name="RAFFAELE ESPOSITO" userId="6f1a2cb0-5c28-4677-af91-534657ef5060" providerId="ADAL" clId="{514C9816-B7C2-4AB8-862E-146C7CA3157E}" dt="2023-06-15T12:53:24.112" v="3066" actId="26606"/>
          <ac:spMkLst>
            <pc:docMk/>
            <pc:sldMk cId="2018372717" sldId="302"/>
            <ac:spMk id="36" creationId="{0C04A63C-988E-4CDA-93A4-2FE95EAD4E59}"/>
          </ac:spMkLst>
        </pc:spChg>
        <pc:spChg chg="add del">
          <ac:chgData name="RAFFAELE ESPOSITO" userId="6f1a2cb0-5c28-4677-af91-534657ef5060" providerId="ADAL" clId="{514C9816-B7C2-4AB8-862E-146C7CA3157E}" dt="2023-06-15T12:53:24.112" v="3066" actId="26606"/>
          <ac:spMkLst>
            <pc:docMk/>
            <pc:sldMk cId="2018372717" sldId="302"/>
            <ac:spMk id="37" creationId="{62F244BA-9ADF-4F8B-8A82-0BCFD736C55C}"/>
          </ac:spMkLst>
        </pc:spChg>
        <pc:spChg chg="add del">
          <ac:chgData name="RAFFAELE ESPOSITO" userId="6f1a2cb0-5c28-4677-af91-534657ef5060" providerId="ADAL" clId="{514C9816-B7C2-4AB8-862E-146C7CA3157E}" dt="2023-06-15T12:53:25.103" v="3068" actId="26606"/>
          <ac:spMkLst>
            <pc:docMk/>
            <pc:sldMk cId="2018372717" sldId="302"/>
            <ac:spMk id="39" creationId="{09646535-AEF6-4883-A4F9-EEC1F8B4319E}"/>
          </ac:spMkLst>
        </pc:spChg>
        <pc:spChg chg="add del">
          <ac:chgData name="RAFFAELE ESPOSITO" userId="6f1a2cb0-5c28-4677-af91-534657ef5060" providerId="ADAL" clId="{514C9816-B7C2-4AB8-862E-146C7CA3157E}" dt="2023-06-15T12:53:25.103" v="3068" actId="26606"/>
          <ac:spMkLst>
            <pc:docMk/>
            <pc:sldMk cId="2018372717" sldId="302"/>
            <ac:spMk id="40" creationId="{BE18C31E-4970-445B-8708-68FBB86DED6D}"/>
          </ac:spMkLst>
        </pc:spChg>
        <pc:spChg chg="add del">
          <ac:chgData name="RAFFAELE ESPOSITO" userId="6f1a2cb0-5c28-4677-af91-534657ef5060" providerId="ADAL" clId="{514C9816-B7C2-4AB8-862E-146C7CA3157E}" dt="2023-06-15T12:53:25.103" v="3068" actId="26606"/>
          <ac:spMkLst>
            <pc:docMk/>
            <pc:sldMk cId="2018372717" sldId="302"/>
            <ac:spMk id="41" creationId="{0AC03E49-9410-44F8-BAE9-E96A4928260C}"/>
          </ac:spMkLst>
        </pc:spChg>
        <pc:spChg chg="add del">
          <ac:chgData name="RAFFAELE ESPOSITO" userId="6f1a2cb0-5c28-4677-af91-534657ef5060" providerId="ADAL" clId="{514C9816-B7C2-4AB8-862E-146C7CA3157E}" dt="2023-06-15T12:53:25.103" v="3068" actId="26606"/>
          <ac:spMkLst>
            <pc:docMk/>
            <pc:sldMk cId="2018372717" sldId="302"/>
            <ac:spMk id="42" creationId="{76F1CA90-84C9-4052-98FA-85AB762EAA87}"/>
          </ac:spMkLst>
        </pc:spChg>
        <pc:spChg chg="add del">
          <ac:chgData name="RAFFAELE ESPOSITO" userId="6f1a2cb0-5c28-4677-af91-534657ef5060" providerId="ADAL" clId="{514C9816-B7C2-4AB8-862E-146C7CA3157E}" dt="2023-06-15T12:53:26.162" v="3070" actId="26606"/>
          <ac:spMkLst>
            <pc:docMk/>
            <pc:sldMk cId="2018372717" sldId="302"/>
            <ac:spMk id="44" creationId="{09646535-AEF6-4883-A4F9-EEC1F8B4319E}"/>
          </ac:spMkLst>
        </pc:spChg>
        <pc:spChg chg="add del">
          <ac:chgData name="RAFFAELE ESPOSITO" userId="6f1a2cb0-5c28-4677-af91-534657ef5060" providerId="ADAL" clId="{514C9816-B7C2-4AB8-862E-146C7CA3157E}" dt="2023-06-15T12:53:26.162" v="3070" actId="26606"/>
          <ac:spMkLst>
            <pc:docMk/>
            <pc:sldMk cId="2018372717" sldId="302"/>
            <ac:spMk id="45" creationId="{A174BE4E-3B60-4589-BBBA-5B2B34C48953}"/>
          </ac:spMkLst>
        </pc:spChg>
        <pc:spChg chg="add del">
          <ac:chgData name="RAFFAELE ESPOSITO" userId="6f1a2cb0-5c28-4677-af91-534657ef5060" providerId="ADAL" clId="{514C9816-B7C2-4AB8-862E-146C7CA3157E}" dt="2023-06-15T12:53:26.162" v="3070" actId="26606"/>
          <ac:spMkLst>
            <pc:docMk/>
            <pc:sldMk cId="2018372717" sldId="302"/>
            <ac:spMk id="46" creationId="{9344AA4C-E5F8-4DE4-B905-19F01CB1FA2C}"/>
          </ac:spMkLst>
        </pc:spChg>
        <pc:spChg chg="add del">
          <ac:chgData name="RAFFAELE ESPOSITO" userId="6f1a2cb0-5c28-4677-af91-534657ef5060" providerId="ADAL" clId="{514C9816-B7C2-4AB8-862E-146C7CA3157E}" dt="2023-06-15T12:53:26.162" v="3070" actId="26606"/>
          <ac:spMkLst>
            <pc:docMk/>
            <pc:sldMk cId="2018372717" sldId="302"/>
            <ac:spMk id="47" creationId="{7C463928-4CC0-4927-BAC3-3FF719ABB167}"/>
          </ac:spMkLst>
        </pc:spChg>
        <pc:spChg chg="add del">
          <ac:chgData name="RAFFAELE ESPOSITO" userId="6f1a2cb0-5c28-4677-af91-534657ef5060" providerId="ADAL" clId="{514C9816-B7C2-4AB8-862E-146C7CA3157E}" dt="2023-06-15T12:53:31.515" v="3072" actId="26606"/>
          <ac:spMkLst>
            <pc:docMk/>
            <pc:sldMk cId="2018372717" sldId="302"/>
            <ac:spMk id="49" creationId="{09646535-AEF6-4883-A4F9-EEC1F8B4319E}"/>
          </ac:spMkLst>
        </pc:spChg>
        <pc:spChg chg="add del">
          <ac:chgData name="RAFFAELE ESPOSITO" userId="6f1a2cb0-5c28-4677-af91-534657ef5060" providerId="ADAL" clId="{514C9816-B7C2-4AB8-862E-146C7CA3157E}" dt="2023-06-15T12:53:31.515" v="3072" actId="26606"/>
          <ac:spMkLst>
            <pc:docMk/>
            <pc:sldMk cId="2018372717" sldId="302"/>
            <ac:spMk id="50" creationId="{F041B363-D879-40A7-A123-DCDA37D264EC}"/>
          </ac:spMkLst>
        </pc:spChg>
        <pc:spChg chg="add del">
          <ac:chgData name="RAFFAELE ESPOSITO" userId="6f1a2cb0-5c28-4677-af91-534657ef5060" providerId="ADAL" clId="{514C9816-B7C2-4AB8-862E-146C7CA3157E}" dt="2023-06-15T12:53:31.515" v="3072" actId="26606"/>
          <ac:spMkLst>
            <pc:docMk/>
            <pc:sldMk cId="2018372717" sldId="302"/>
            <ac:spMk id="51" creationId="{2C3978AB-02AE-405C-A744-F36CCF7A0B4D}"/>
          </ac:spMkLst>
        </pc:spChg>
        <pc:spChg chg="add del">
          <ac:chgData name="RAFFAELE ESPOSITO" userId="6f1a2cb0-5c28-4677-af91-534657ef5060" providerId="ADAL" clId="{514C9816-B7C2-4AB8-862E-146C7CA3157E}" dt="2023-06-15T12:53:31.515" v="3072" actId="26606"/>
          <ac:spMkLst>
            <pc:docMk/>
            <pc:sldMk cId="2018372717" sldId="302"/>
            <ac:spMk id="52" creationId="{F27AB860-D126-46FD-B6C9-CE29A59805CB}"/>
          </ac:spMkLst>
        </pc:spChg>
        <pc:spChg chg="add del">
          <ac:chgData name="RAFFAELE ESPOSITO" userId="6f1a2cb0-5c28-4677-af91-534657ef5060" providerId="ADAL" clId="{514C9816-B7C2-4AB8-862E-146C7CA3157E}" dt="2023-06-15T12:53:32.421" v="3074" actId="26606"/>
          <ac:spMkLst>
            <pc:docMk/>
            <pc:sldMk cId="2018372717" sldId="302"/>
            <ac:spMk id="54" creationId="{09646535-AEF6-4883-A4F9-EEC1F8B4319E}"/>
          </ac:spMkLst>
        </pc:spChg>
        <pc:spChg chg="add del">
          <ac:chgData name="RAFFAELE ESPOSITO" userId="6f1a2cb0-5c28-4677-af91-534657ef5060" providerId="ADAL" clId="{514C9816-B7C2-4AB8-862E-146C7CA3157E}" dt="2023-06-15T12:53:32.421" v="3074" actId="26606"/>
          <ac:spMkLst>
            <pc:docMk/>
            <pc:sldMk cId="2018372717" sldId="302"/>
            <ac:spMk id="55" creationId="{A275153D-A20E-49EF-8D05-CC9D77A049AB}"/>
          </ac:spMkLst>
        </pc:spChg>
        <pc:spChg chg="add del">
          <ac:chgData name="RAFFAELE ESPOSITO" userId="6f1a2cb0-5c28-4677-af91-534657ef5060" providerId="ADAL" clId="{514C9816-B7C2-4AB8-862E-146C7CA3157E}" dt="2023-06-15T12:53:32.421" v="3074" actId="26606"/>
          <ac:spMkLst>
            <pc:docMk/>
            <pc:sldMk cId="2018372717" sldId="302"/>
            <ac:spMk id="56" creationId="{99DC4A36-BE9F-47CE-870B-8343064AF850}"/>
          </ac:spMkLst>
        </pc:spChg>
        <pc:spChg chg="add del">
          <ac:chgData name="RAFFAELE ESPOSITO" userId="6f1a2cb0-5c28-4677-af91-534657ef5060" providerId="ADAL" clId="{514C9816-B7C2-4AB8-862E-146C7CA3157E}" dt="2023-06-15T12:53:32.421" v="3074" actId="26606"/>
          <ac:spMkLst>
            <pc:docMk/>
            <pc:sldMk cId="2018372717" sldId="302"/>
            <ac:spMk id="57" creationId="{93B4DC89-10FA-44A7-B184-2A9910296EF2}"/>
          </ac:spMkLst>
        </pc:spChg>
        <pc:spChg chg="add del">
          <ac:chgData name="RAFFAELE ESPOSITO" userId="6f1a2cb0-5c28-4677-af91-534657ef5060" providerId="ADAL" clId="{514C9816-B7C2-4AB8-862E-146C7CA3157E}" dt="2023-06-15T12:53:33.975" v="3076" actId="26606"/>
          <ac:spMkLst>
            <pc:docMk/>
            <pc:sldMk cId="2018372717" sldId="302"/>
            <ac:spMk id="59" creationId="{09646535-AEF6-4883-A4F9-EEC1F8B4319E}"/>
          </ac:spMkLst>
        </pc:spChg>
        <pc:spChg chg="add del">
          <ac:chgData name="RAFFAELE ESPOSITO" userId="6f1a2cb0-5c28-4677-af91-534657ef5060" providerId="ADAL" clId="{514C9816-B7C2-4AB8-862E-146C7CA3157E}" dt="2023-06-15T12:53:33.975" v="3076" actId="26606"/>
          <ac:spMkLst>
            <pc:docMk/>
            <pc:sldMk cId="2018372717" sldId="302"/>
            <ac:spMk id="60" creationId="{37D7CF97-C693-42F5-AFF2-9C4EBFE0E69A}"/>
          </ac:spMkLst>
        </pc:spChg>
        <pc:spChg chg="add del">
          <ac:chgData name="RAFFAELE ESPOSITO" userId="6f1a2cb0-5c28-4677-af91-534657ef5060" providerId="ADAL" clId="{514C9816-B7C2-4AB8-862E-146C7CA3157E}" dt="2023-06-15T12:53:35.966" v="3078" actId="26606"/>
          <ac:spMkLst>
            <pc:docMk/>
            <pc:sldMk cId="2018372717" sldId="302"/>
            <ac:spMk id="62" creationId="{09646535-AEF6-4883-A4F9-EEC1F8B4319E}"/>
          </ac:spMkLst>
        </pc:spChg>
        <pc:spChg chg="add del">
          <ac:chgData name="RAFFAELE ESPOSITO" userId="6f1a2cb0-5c28-4677-af91-534657ef5060" providerId="ADAL" clId="{514C9816-B7C2-4AB8-862E-146C7CA3157E}" dt="2023-06-15T12:53:35.966" v="3078" actId="26606"/>
          <ac:spMkLst>
            <pc:docMk/>
            <pc:sldMk cId="2018372717" sldId="302"/>
            <ac:spMk id="63" creationId="{8FD93A1B-C70B-4A3A-907D-B1D484E26762}"/>
          </ac:spMkLst>
        </pc:spChg>
        <pc:spChg chg="add del">
          <ac:chgData name="RAFFAELE ESPOSITO" userId="6f1a2cb0-5c28-4677-af91-534657ef5060" providerId="ADAL" clId="{514C9816-B7C2-4AB8-862E-146C7CA3157E}" dt="2023-06-15T12:53:35.966" v="3078" actId="26606"/>
          <ac:spMkLst>
            <pc:docMk/>
            <pc:sldMk cId="2018372717" sldId="302"/>
            <ac:spMk id="64" creationId="{B2826A54-C9E7-4C12-BE6E-799D91F69626}"/>
          </ac:spMkLst>
        </pc:spChg>
        <pc:spChg chg="add del">
          <ac:chgData name="RAFFAELE ESPOSITO" userId="6f1a2cb0-5c28-4677-af91-534657ef5060" providerId="ADAL" clId="{514C9816-B7C2-4AB8-862E-146C7CA3157E}" dt="2023-06-15T12:53:35.966" v="3078" actId="26606"/>
          <ac:spMkLst>
            <pc:docMk/>
            <pc:sldMk cId="2018372717" sldId="302"/>
            <ac:spMk id="65" creationId="{F78E0A0F-7B37-4D4F-A348-C71D99B481F4}"/>
          </ac:spMkLst>
        </pc:spChg>
        <pc:grpChg chg="add del">
          <ac:chgData name="RAFFAELE ESPOSITO" userId="6f1a2cb0-5c28-4677-af91-534657ef5060" providerId="ADAL" clId="{514C9816-B7C2-4AB8-862E-146C7CA3157E}" dt="2023-06-15T12:53:24.112" v="3066" actId="26606"/>
          <ac:grpSpMkLst>
            <pc:docMk/>
            <pc:sldMk cId="2018372717" sldId="302"/>
            <ac:grpSpMk id="31" creationId="{9CE01B79-04E0-42C8-9E4B-CA4E551FF131}"/>
          </ac:grpSpMkLst>
        </pc:grpChg>
        <pc:picChg chg="add del mod">
          <ac:chgData name="RAFFAELE ESPOSITO" userId="6f1a2cb0-5c28-4677-af91-534657ef5060" providerId="ADAL" clId="{514C9816-B7C2-4AB8-862E-146C7CA3157E}" dt="2023-06-15T12:52:45.234" v="3056" actId="478"/>
          <ac:picMkLst>
            <pc:docMk/>
            <pc:sldMk cId="2018372717" sldId="302"/>
            <ac:picMk id="5" creationId="{C28FF3ED-A668-B7BC-AB3A-8B0A830EFEC1}"/>
          </ac:picMkLst>
        </pc:picChg>
        <pc:picChg chg="add del mod">
          <ac:chgData name="RAFFAELE ESPOSITO" userId="6f1a2cb0-5c28-4677-af91-534657ef5060" providerId="ADAL" clId="{514C9816-B7C2-4AB8-862E-146C7CA3157E}" dt="2023-06-15T12:52:11.562" v="3046" actId="478"/>
          <ac:picMkLst>
            <pc:docMk/>
            <pc:sldMk cId="2018372717" sldId="302"/>
            <ac:picMk id="7" creationId="{D5FFA7C9-2F6D-6783-8AE9-DF9A3D55953A}"/>
          </ac:picMkLst>
        </pc:picChg>
        <pc:picChg chg="add del mod">
          <ac:chgData name="RAFFAELE ESPOSITO" userId="6f1a2cb0-5c28-4677-af91-534657ef5060" providerId="ADAL" clId="{514C9816-B7C2-4AB8-862E-146C7CA3157E}" dt="2023-06-15T12:52:42.405" v="3054" actId="478"/>
          <ac:picMkLst>
            <pc:docMk/>
            <pc:sldMk cId="2018372717" sldId="302"/>
            <ac:picMk id="9" creationId="{1367EB58-EFDD-59E4-99BC-2A773E1B9E86}"/>
          </ac:picMkLst>
        </pc:picChg>
        <pc:picChg chg="add mod">
          <ac:chgData name="RAFFAELE ESPOSITO" userId="6f1a2cb0-5c28-4677-af91-534657ef5060" providerId="ADAL" clId="{514C9816-B7C2-4AB8-862E-146C7CA3157E}" dt="2023-06-15T12:53:50.287" v="3085" actId="14100"/>
          <ac:picMkLst>
            <pc:docMk/>
            <pc:sldMk cId="2018372717" sldId="302"/>
            <ac:picMk id="11" creationId="{05779875-40E4-F8DF-F1FD-CEF67D6ADC7E}"/>
          </ac:picMkLst>
        </pc:picChg>
        <pc:picChg chg="add mod">
          <ac:chgData name="RAFFAELE ESPOSITO" userId="6f1a2cb0-5c28-4677-af91-534657ef5060" providerId="ADAL" clId="{514C9816-B7C2-4AB8-862E-146C7CA3157E}" dt="2023-06-15T12:54:17.863" v="3095" actId="1076"/>
          <ac:picMkLst>
            <pc:docMk/>
            <pc:sldMk cId="2018372717" sldId="302"/>
            <ac:picMk id="12" creationId="{5B57158E-39BB-F2A7-9686-7045646754EA}"/>
          </ac:picMkLst>
        </pc:picChg>
      </pc:sldChg>
      <pc:sldChg chg="addSp delSp modSp new mod modTransition modAnim">
        <pc:chgData name="RAFFAELE ESPOSITO" userId="6f1a2cb0-5c28-4677-af91-534657ef5060" providerId="ADAL" clId="{514C9816-B7C2-4AB8-862E-146C7CA3157E}" dt="2023-06-15T13:48:29.407" v="3379"/>
        <pc:sldMkLst>
          <pc:docMk/>
          <pc:sldMk cId="31922061" sldId="303"/>
        </pc:sldMkLst>
        <pc:spChg chg="del">
          <ac:chgData name="RAFFAELE ESPOSITO" userId="6f1a2cb0-5c28-4677-af91-534657ef5060" providerId="ADAL" clId="{514C9816-B7C2-4AB8-862E-146C7CA3157E}" dt="2023-06-15T12:53:54.990" v="3087" actId="478"/>
          <ac:spMkLst>
            <pc:docMk/>
            <pc:sldMk cId="31922061" sldId="303"/>
            <ac:spMk id="2" creationId="{47F2E014-37FD-7520-F0E5-6B2D98C600E5}"/>
          </ac:spMkLst>
        </pc:spChg>
        <pc:spChg chg="del">
          <ac:chgData name="RAFFAELE ESPOSITO" userId="6f1a2cb0-5c28-4677-af91-534657ef5060" providerId="ADAL" clId="{514C9816-B7C2-4AB8-862E-146C7CA3157E}" dt="2023-06-15T12:53:56.990" v="3088" actId="478"/>
          <ac:spMkLst>
            <pc:docMk/>
            <pc:sldMk cId="31922061" sldId="303"/>
            <ac:spMk id="3" creationId="{68B00AE4-B72E-2DC7-3913-C168B2AC2D31}"/>
          </ac:spMkLst>
        </pc:spChg>
        <pc:spChg chg="add mod">
          <ac:chgData name="RAFFAELE ESPOSITO" userId="6f1a2cb0-5c28-4677-af91-534657ef5060" providerId="ADAL" clId="{514C9816-B7C2-4AB8-862E-146C7CA3157E}" dt="2023-06-15T12:54:37.255" v="3118" actId="1076"/>
          <ac:spMkLst>
            <pc:docMk/>
            <pc:sldMk cId="31922061" sldId="303"/>
            <ac:spMk id="7" creationId="{9A972749-1262-2EEC-6EB2-3EC54D4E0C2F}"/>
          </ac:spMkLst>
        </pc:spChg>
        <pc:picChg chg="add del mod">
          <ac:chgData name="RAFFAELE ESPOSITO" userId="6f1a2cb0-5c28-4677-af91-534657ef5060" providerId="ADAL" clId="{514C9816-B7C2-4AB8-862E-146C7CA3157E}" dt="2023-06-15T12:54:12.812" v="3093" actId="478"/>
          <ac:picMkLst>
            <pc:docMk/>
            <pc:sldMk cId="31922061" sldId="303"/>
            <ac:picMk id="5" creationId="{A156F57D-17D0-CA48-E118-5C82A4B73BB1}"/>
          </ac:picMkLst>
        </pc:picChg>
        <pc:picChg chg="add mod">
          <ac:chgData name="RAFFAELE ESPOSITO" userId="6f1a2cb0-5c28-4677-af91-534657ef5060" providerId="ADAL" clId="{514C9816-B7C2-4AB8-862E-146C7CA3157E}" dt="2023-06-15T12:55:06.035" v="3128" actId="1076"/>
          <ac:picMkLst>
            <pc:docMk/>
            <pc:sldMk cId="31922061" sldId="303"/>
            <ac:picMk id="9" creationId="{8FDD8166-B49B-31B8-157B-5D80C9BE4C4D}"/>
          </ac:picMkLst>
        </pc:picChg>
        <pc:picChg chg="add del mod">
          <ac:chgData name="RAFFAELE ESPOSITO" userId="6f1a2cb0-5c28-4677-af91-534657ef5060" providerId="ADAL" clId="{514C9816-B7C2-4AB8-862E-146C7CA3157E}" dt="2023-06-15T12:55:03.394" v="3127" actId="478"/>
          <ac:picMkLst>
            <pc:docMk/>
            <pc:sldMk cId="31922061" sldId="303"/>
            <ac:picMk id="11" creationId="{EF995BED-FE34-4437-DFF6-6946C52344AA}"/>
          </ac:picMkLst>
        </pc:picChg>
      </pc:sldChg>
      <pc:sldChg chg="new del">
        <pc:chgData name="RAFFAELE ESPOSITO" userId="6f1a2cb0-5c28-4677-af91-534657ef5060" providerId="ADAL" clId="{514C9816-B7C2-4AB8-862E-146C7CA3157E}" dt="2023-06-15T12:53:36.433" v="3079" actId="680"/>
        <pc:sldMkLst>
          <pc:docMk/>
          <pc:sldMk cId="3731244426" sldId="303"/>
        </pc:sldMkLst>
      </pc:sldChg>
      <pc:sldChg chg="addSp delSp modSp new mod modTransition modAnim">
        <pc:chgData name="RAFFAELE ESPOSITO" userId="6f1a2cb0-5c28-4677-af91-534657ef5060" providerId="ADAL" clId="{514C9816-B7C2-4AB8-862E-146C7CA3157E}" dt="2023-06-15T13:48:38.395" v="3381"/>
        <pc:sldMkLst>
          <pc:docMk/>
          <pc:sldMk cId="766824715" sldId="304"/>
        </pc:sldMkLst>
        <pc:spChg chg="del">
          <ac:chgData name="RAFFAELE ESPOSITO" userId="6f1a2cb0-5c28-4677-af91-534657ef5060" providerId="ADAL" clId="{514C9816-B7C2-4AB8-862E-146C7CA3157E}" dt="2023-06-15T12:55:11.128" v="3130" actId="478"/>
          <ac:spMkLst>
            <pc:docMk/>
            <pc:sldMk cId="766824715" sldId="304"/>
            <ac:spMk id="2" creationId="{877CDDAA-CB59-1C0E-814A-5099A37B3F7D}"/>
          </ac:spMkLst>
        </pc:spChg>
        <pc:spChg chg="del">
          <ac:chgData name="RAFFAELE ESPOSITO" userId="6f1a2cb0-5c28-4677-af91-534657ef5060" providerId="ADAL" clId="{514C9816-B7C2-4AB8-862E-146C7CA3157E}" dt="2023-06-15T12:55:11.880" v="3131" actId="478"/>
          <ac:spMkLst>
            <pc:docMk/>
            <pc:sldMk cId="766824715" sldId="304"/>
            <ac:spMk id="3" creationId="{900F9BD6-AFA6-204D-831C-DFB453B69E1E}"/>
          </ac:spMkLst>
        </pc:spChg>
        <pc:picChg chg="add mod">
          <ac:chgData name="RAFFAELE ESPOSITO" userId="6f1a2cb0-5c28-4677-af91-534657ef5060" providerId="ADAL" clId="{514C9816-B7C2-4AB8-862E-146C7CA3157E}" dt="2023-06-15T12:55:50.921" v="3145" actId="1076"/>
          <ac:picMkLst>
            <pc:docMk/>
            <pc:sldMk cId="766824715" sldId="304"/>
            <ac:picMk id="4" creationId="{182F278E-3230-DE5A-DB41-ECC65A170ADA}"/>
          </ac:picMkLst>
        </pc:picChg>
        <pc:picChg chg="add del mod">
          <ac:chgData name="RAFFAELE ESPOSITO" userId="6f1a2cb0-5c28-4677-af91-534657ef5060" providerId="ADAL" clId="{514C9816-B7C2-4AB8-862E-146C7CA3157E}" dt="2023-06-15T12:55:28.107" v="3137" actId="478"/>
          <ac:picMkLst>
            <pc:docMk/>
            <pc:sldMk cId="766824715" sldId="304"/>
            <ac:picMk id="6" creationId="{36786F68-EF84-1A90-17EA-6F737481A422}"/>
          </ac:picMkLst>
        </pc:picChg>
        <pc:picChg chg="add del mod">
          <ac:chgData name="RAFFAELE ESPOSITO" userId="6f1a2cb0-5c28-4677-af91-534657ef5060" providerId="ADAL" clId="{514C9816-B7C2-4AB8-862E-146C7CA3157E}" dt="2023-06-15T12:55:39.378" v="3142" actId="478"/>
          <ac:picMkLst>
            <pc:docMk/>
            <pc:sldMk cId="766824715" sldId="304"/>
            <ac:picMk id="8" creationId="{AFACA9A5-219C-ADC9-64AF-320D67CEFA21}"/>
          </ac:picMkLst>
        </pc:picChg>
      </pc:sldChg>
      <pc:sldChg chg="addSp delSp modSp new mod modTransition modAnim">
        <pc:chgData name="RAFFAELE ESPOSITO" userId="6f1a2cb0-5c28-4677-af91-534657ef5060" providerId="ADAL" clId="{514C9816-B7C2-4AB8-862E-146C7CA3157E}" dt="2023-06-15T13:48:43.664" v="3383"/>
        <pc:sldMkLst>
          <pc:docMk/>
          <pc:sldMk cId="656799169" sldId="305"/>
        </pc:sldMkLst>
        <pc:spChg chg="del">
          <ac:chgData name="RAFFAELE ESPOSITO" userId="6f1a2cb0-5c28-4677-af91-534657ef5060" providerId="ADAL" clId="{514C9816-B7C2-4AB8-862E-146C7CA3157E}" dt="2023-06-15T12:55:54.062" v="3147" actId="478"/>
          <ac:spMkLst>
            <pc:docMk/>
            <pc:sldMk cId="656799169" sldId="305"/>
            <ac:spMk id="2" creationId="{B96C2B1F-6FCC-BDB5-AD46-999192DBB79E}"/>
          </ac:spMkLst>
        </pc:spChg>
        <pc:spChg chg="del">
          <ac:chgData name="RAFFAELE ESPOSITO" userId="6f1a2cb0-5c28-4677-af91-534657ef5060" providerId="ADAL" clId="{514C9816-B7C2-4AB8-862E-146C7CA3157E}" dt="2023-06-15T12:55:54.952" v="3148" actId="478"/>
          <ac:spMkLst>
            <pc:docMk/>
            <pc:sldMk cId="656799169" sldId="305"/>
            <ac:spMk id="3" creationId="{3350ACA8-7ADE-3493-C7A2-5F2BCDEB0A77}"/>
          </ac:spMkLst>
        </pc:spChg>
        <pc:picChg chg="add mod">
          <ac:chgData name="RAFFAELE ESPOSITO" userId="6f1a2cb0-5c28-4677-af91-534657ef5060" providerId="ADAL" clId="{514C9816-B7C2-4AB8-862E-146C7CA3157E}" dt="2023-06-15T12:56:09.064" v="3152" actId="1076"/>
          <ac:picMkLst>
            <pc:docMk/>
            <pc:sldMk cId="656799169" sldId="305"/>
            <ac:picMk id="4" creationId="{05FA819D-680A-D2BC-8621-8E6E16B61F3D}"/>
          </ac:picMkLst>
        </pc:picChg>
      </pc:sldChg>
      <pc:sldChg chg="addSp modSp new mod modTransition modAnim">
        <pc:chgData name="RAFFAELE ESPOSITO" userId="6f1a2cb0-5c28-4677-af91-534657ef5060" providerId="ADAL" clId="{514C9816-B7C2-4AB8-862E-146C7CA3157E}" dt="2023-06-15T13:49:27.267" v="3388"/>
        <pc:sldMkLst>
          <pc:docMk/>
          <pc:sldMk cId="1914615084" sldId="306"/>
        </pc:sldMkLst>
        <pc:spChg chg="mod">
          <ac:chgData name="RAFFAELE ESPOSITO" userId="6f1a2cb0-5c28-4677-af91-534657ef5060" providerId="ADAL" clId="{514C9816-B7C2-4AB8-862E-146C7CA3157E}" dt="2023-06-15T12:57:06.093" v="3172" actId="1076"/>
          <ac:spMkLst>
            <pc:docMk/>
            <pc:sldMk cId="1914615084" sldId="306"/>
            <ac:spMk id="2" creationId="{E1534896-63AC-241C-E5B9-1AC0F2330D60}"/>
          </ac:spMkLst>
        </pc:spChg>
        <pc:spChg chg="mod">
          <ac:chgData name="RAFFAELE ESPOSITO" userId="6f1a2cb0-5c28-4677-af91-534657ef5060" providerId="ADAL" clId="{514C9816-B7C2-4AB8-862E-146C7CA3157E}" dt="2023-06-15T13:49:19.244" v="3387" actId="14100"/>
          <ac:spMkLst>
            <pc:docMk/>
            <pc:sldMk cId="1914615084" sldId="306"/>
            <ac:spMk id="3" creationId="{22188E1C-1478-3BB2-F220-E69B5AF358E4}"/>
          </ac:spMkLst>
        </pc:spChg>
        <pc:picChg chg="add mod">
          <ac:chgData name="RAFFAELE ESPOSITO" userId="6f1a2cb0-5c28-4677-af91-534657ef5060" providerId="ADAL" clId="{514C9816-B7C2-4AB8-862E-146C7CA3157E}" dt="2023-06-15T12:57:14.145" v="3175" actId="1076"/>
          <ac:picMkLst>
            <pc:docMk/>
            <pc:sldMk cId="1914615084" sldId="306"/>
            <ac:picMk id="5" creationId="{76BBF2FC-5FE0-694A-254E-1632C303FDE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Thursday, June 15,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3133336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Thursday, June 15,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4089848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Thursday, June 15,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214056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Thursday, June 15,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281022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Thursday, June 15,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06767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Thursday, June 15,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3747053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Thursday, June 15,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600820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Thursday, June 15,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914022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Thursday, June 15,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282593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Thursday, June 15,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625664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Thursday, June 15,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4162346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Thursday, June 15,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‹N›</a:t>
            </a:fld>
            <a:endParaRPr lang="en-US" dirty="0"/>
          </a:p>
        </p:txBody>
      </p:sp>
    </p:spTree>
    <p:extLst>
      <p:ext uri="{BB962C8B-B14F-4D97-AF65-F5344CB8AC3E}">
        <p14:creationId xmlns:p14="http://schemas.microsoft.com/office/powerpoint/2010/main" val="2960870635"/>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1" r:id="rId6"/>
    <p:sldLayoutId id="2147483857" r:id="rId7"/>
    <p:sldLayoutId id="2147483858" r:id="rId8"/>
    <p:sldLayoutId id="2147483859" r:id="rId9"/>
    <p:sldLayoutId id="2147483860" r:id="rId10"/>
    <p:sldLayoutId id="2147483862"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9.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9.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9.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5" Type="http://schemas.openxmlformats.org/officeDocument/2006/relationships/image" Target="../media/image34.jp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38.jp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5" Type="http://schemas.openxmlformats.org/officeDocument/2006/relationships/image" Target="../media/image46.jp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39FA79-FA5C-EE59-07C9-8EE81C8A0440}"/>
              </a:ext>
            </a:extLst>
          </p:cNvPr>
          <p:cNvSpPr>
            <a:spLocks noGrp="1"/>
          </p:cNvSpPr>
          <p:nvPr>
            <p:ph type="ctrTitle"/>
          </p:nvPr>
        </p:nvSpPr>
        <p:spPr>
          <a:xfrm>
            <a:off x="6648449" y="1936671"/>
            <a:ext cx="4907231" cy="586713"/>
          </a:xfrm>
        </p:spPr>
        <p:txBody>
          <a:bodyPr>
            <a:normAutofit fontScale="90000"/>
          </a:bodyPr>
          <a:lstStyle/>
          <a:p>
            <a:r>
              <a:rPr lang="it-IT" dirty="0"/>
              <a:t>Ingegneria del software</a:t>
            </a:r>
          </a:p>
        </p:txBody>
      </p:sp>
      <p:sp>
        <p:nvSpPr>
          <p:cNvPr id="3" name="Sottotitolo 2">
            <a:extLst>
              <a:ext uri="{FF2B5EF4-FFF2-40B4-BE49-F238E27FC236}">
                <a16:creationId xmlns:a16="http://schemas.microsoft.com/office/drawing/2014/main" id="{A8C9F7DA-B714-2701-BECC-BA9F3FF5706F}"/>
              </a:ext>
            </a:extLst>
          </p:cNvPr>
          <p:cNvSpPr>
            <a:spLocks noGrp="1"/>
          </p:cNvSpPr>
          <p:nvPr>
            <p:ph type="subTitle" idx="1"/>
          </p:nvPr>
        </p:nvSpPr>
        <p:spPr>
          <a:xfrm>
            <a:off x="6774571" y="2956710"/>
            <a:ext cx="4432758" cy="1645906"/>
          </a:xfrm>
        </p:spPr>
        <p:txBody>
          <a:bodyPr>
            <a:normAutofit fontScale="70000" lnSpcReduction="20000"/>
          </a:bodyPr>
          <a:lstStyle/>
          <a:p>
            <a:r>
              <a:rPr lang="it-IT" dirty="0"/>
              <a:t>Realizzato da:</a:t>
            </a:r>
          </a:p>
          <a:p>
            <a:r>
              <a:rPr lang="it-IT" dirty="0"/>
              <a:t>Raffaele Esposito</a:t>
            </a:r>
          </a:p>
          <a:p>
            <a:r>
              <a:rPr lang="it-IT" dirty="0"/>
              <a:t>Giuseppe Di Lorenzo</a:t>
            </a:r>
          </a:p>
          <a:p>
            <a:r>
              <a:rPr lang="it-IT" dirty="0"/>
              <a:t>Agostino Vallefuoco</a:t>
            </a:r>
          </a:p>
          <a:p>
            <a:endParaRPr lang="it-IT" dirty="0"/>
          </a:p>
        </p:txBody>
      </p:sp>
      <p:pic>
        <p:nvPicPr>
          <p:cNvPr id="4" name="Picture 3" descr="Motivo geometrico rosso astratto">
            <a:extLst>
              <a:ext uri="{FF2B5EF4-FFF2-40B4-BE49-F238E27FC236}">
                <a16:creationId xmlns:a16="http://schemas.microsoft.com/office/drawing/2014/main" id="{3FC19DD5-98D2-4F66-FC12-5C50C0DAFBB7}"/>
              </a:ext>
            </a:extLst>
          </p:cNvPr>
          <p:cNvPicPr>
            <a:picLocks noChangeAspect="1"/>
          </p:cNvPicPr>
          <p:nvPr/>
        </p:nvPicPr>
        <p:blipFill rotWithShape="1">
          <a:blip r:embed="rId2"/>
          <a:srcRect l="6158" r="36380" b="-1"/>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5" name="Titolo 1">
            <a:extLst>
              <a:ext uri="{FF2B5EF4-FFF2-40B4-BE49-F238E27FC236}">
                <a16:creationId xmlns:a16="http://schemas.microsoft.com/office/drawing/2014/main" id="{CA07679D-6BA5-5F16-6BD6-F8BD8D7587BA}"/>
              </a:ext>
            </a:extLst>
          </p:cNvPr>
          <p:cNvSpPr txBox="1">
            <a:spLocks/>
          </p:cNvSpPr>
          <p:nvPr/>
        </p:nvSpPr>
        <p:spPr>
          <a:xfrm>
            <a:off x="6267690" y="731977"/>
            <a:ext cx="5545527" cy="1049497"/>
          </a:xfrm>
          <a:prstGeom prst="rect">
            <a:avLst/>
          </a:prstGeom>
        </p:spPr>
        <p:txBody>
          <a:bodyPr vert="horz" wrap="square" lIns="0" tIns="0" rIns="0" bIns="0" rtlCol="0" anchor="b" anchorCtr="0">
            <a:normAutofit fontScale="90000"/>
          </a:bodyPr>
          <a:lstStyle>
            <a:lvl1pPr algn="ctr" defTabSz="914400" rtl="0" eaLnBrk="1" latinLnBrk="0" hangingPunct="1">
              <a:lnSpc>
                <a:spcPct val="88000"/>
              </a:lnSpc>
              <a:spcBef>
                <a:spcPct val="0"/>
              </a:spcBef>
              <a:buNone/>
              <a:defRPr sz="5600" kern="1200" cap="all" spc="-100" baseline="0">
                <a:solidFill>
                  <a:schemeClr val="tx1"/>
                </a:solidFill>
                <a:latin typeface="+mj-lt"/>
                <a:ea typeface="+mj-ea"/>
                <a:cs typeface="+mj-cs"/>
              </a:defRPr>
            </a:lvl1pPr>
          </a:lstStyle>
          <a:p>
            <a:r>
              <a:rPr lang="it-IT" dirty="0"/>
              <a:t>Gestione web STUDIO DENTISTICO</a:t>
            </a:r>
          </a:p>
        </p:txBody>
      </p:sp>
    </p:spTree>
    <p:extLst>
      <p:ext uri="{BB962C8B-B14F-4D97-AF65-F5344CB8AC3E}">
        <p14:creationId xmlns:p14="http://schemas.microsoft.com/office/powerpoint/2010/main" val="3935900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C20981-BF5D-D3F1-059D-CF5EEC96EAE9}"/>
              </a:ext>
            </a:extLst>
          </p:cNvPr>
          <p:cNvSpPr>
            <a:spLocks noGrp="1"/>
          </p:cNvSpPr>
          <p:nvPr>
            <p:ph type="title"/>
          </p:nvPr>
        </p:nvSpPr>
        <p:spPr>
          <a:xfrm>
            <a:off x="126611" y="162000"/>
            <a:ext cx="4630214" cy="1476000"/>
          </a:xfrm>
        </p:spPr>
        <p:txBody>
          <a:bodyPr>
            <a:noAutofit/>
          </a:bodyPr>
          <a:lstStyle/>
          <a:p>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Diagrammi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dei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Casi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d’Uso</a:t>
            </a:r>
            <a:endParaRPr lang="it-IT" sz="5600" dirty="0"/>
          </a:p>
        </p:txBody>
      </p:sp>
      <p:sp>
        <p:nvSpPr>
          <p:cNvPr id="4" name="Segnaposto testo 3">
            <a:extLst>
              <a:ext uri="{FF2B5EF4-FFF2-40B4-BE49-F238E27FC236}">
                <a16:creationId xmlns:a16="http://schemas.microsoft.com/office/drawing/2014/main" id="{33027F42-6CFA-D839-E298-D6609FA06DB2}"/>
              </a:ext>
            </a:extLst>
          </p:cNvPr>
          <p:cNvSpPr>
            <a:spLocks noGrp="1"/>
          </p:cNvSpPr>
          <p:nvPr>
            <p:ph type="body" sz="half" idx="2"/>
          </p:nvPr>
        </p:nvSpPr>
        <p:spPr>
          <a:xfrm>
            <a:off x="4455154" y="400366"/>
            <a:ext cx="3095625" cy="999268"/>
          </a:xfrm>
        </p:spPr>
        <p:txBody>
          <a:bodyPr/>
          <a:lstStyle/>
          <a:p>
            <a:r>
              <a:rPr lang="it-IT" dirty="0"/>
              <a:t>: Paziente</a:t>
            </a:r>
          </a:p>
        </p:txBody>
      </p:sp>
      <p:pic>
        <p:nvPicPr>
          <p:cNvPr id="6" name="Immagine 5" descr="Immagine che contiene testo, diagramma, linea, disegno&#10;&#10;Descrizione generata automaticamente">
            <a:extLst>
              <a:ext uri="{FF2B5EF4-FFF2-40B4-BE49-F238E27FC236}">
                <a16:creationId xmlns:a16="http://schemas.microsoft.com/office/drawing/2014/main" id="{187900EA-B437-6F05-8B47-574849C11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461" y="1076161"/>
            <a:ext cx="5803493" cy="4614821"/>
          </a:xfrm>
          <a:prstGeom prst="rect">
            <a:avLst/>
          </a:prstGeom>
        </p:spPr>
      </p:pic>
      <p:pic>
        <p:nvPicPr>
          <p:cNvPr id="8" name="Immagine 7" descr="Immagine che contiene testo, diagramma, disegno, linea&#10;&#10;Descrizione generata automaticamente">
            <a:extLst>
              <a:ext uri="{FF2B5EF4-FFF2-40B4-BE49-F238E27FC236}">
                <a16:creationId xmlns:a16="http://schemas.microsoft.com/office/drawing/2014/main" id="{59BD8659-2CE1-2B14-00D0-6ADA537DC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6163"/>
            <a:ext cx="6619461" cy="4614820"/>
          </a:xfrm>
          <a:prstGeom prst="rect">
            <a:avLst/>
          </a:prstGeom>
        </p:spPr>
      </p:pic>
    </p:spTree>
    <p:extLst>
      <p:ext uri="{BB962C8B-B14F-4D97-AF65-F5344CB8AC3E}">
        <p14:creationId xmlns:p14="http://schemas.microsoft.com/office/powerpoint/2010/main" val="141603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C23959-5AB4-8384-3584-7DCAD51E99BB}"/>
              </a:ext>
            </a:extLst>
          </p:cNvPr>
          <p:cNvSpPr>
            <a:spLocks noGrp="1"/>
          </p:cNvSpPr>
          <p:nvPr>
            <p:ph type="title"/>
          </p:nvPr>
        </p:nvSpPr>
        <p:spPr>
          <a:xfrm>
            <a:off x="215352" y="214468"/>
            <a:ext cx="4104919" cy="869132"/>
          </a:xfrm>
        </p:spPr>
        <p:txBody>
          <a:bodyPr>
            <a:normAutofit/>
          </a:bodyPr>
          <a:lstStyle/>
          <a:p>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Diagrammi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dei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Casi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d’Uso</a:t>
            </a:r>
            <a:endParaRPr lang="it-IT" dirty="0"/>
          </a:p>
        </p:txBody>
      </p:sp>
      <p:sp>
        <p:nvSpPr>
          <p:cNvPr id="4" name="Segnaposto testo 3">
            <a:extLst>
              <a:ext uri="{FF2B5EF4-FFF2-40B4-BE49-F238E27FC236}">
                <a16:creationId xmlns:a16="http://schemas.microsoft.com/office/drawing/2014/main" id="{856CBD08-209C-0A79-9C10-F93304EC46C6}"/>
              </a:ext>
            </a:extLst>
          </p:cNvPr>
          <p:cNvSpPr>
            <a:spLocks noGrp="1"/>
          </p:cNvSpPr>
          <p:nvPr>
            <p:ph type="body" sz="half" idx="2"/>
          </p:nvPr>
        </p:nvSpPr>
        <p:spPr>
          <a:xfrm>
            <a:off x="4435966" y="453983"/>
            <a:ext cx="1440959" cy="629617"/>
          </a:xfrm>
        </p:spPr>
        <p:txBody>
          <a:bodyPr/>
          <a:lstStyle/>
          <a:p>
            <a:r>
              <a:rPr lang="it-IT" dirty="0"/>
              <a:t>: Paziente</a:t>
            </a:r>
          </a:p>
        </p:txBody>
      </p:sp>
      <p:pic>
        <p:nvPicPr>
          <p:cNvPr id="6" name="Immagine 5" descr="Immagine che contiene testo, diagramma, schizzo, disegno&#10;&#10;Descrizione generata automaticamente">
            <a:extLst>
              <a:ext uri="{FF2B5EF4-FFF2-40B4-BE49-F238E27FC236}">
                <a16:creationId xmlns:a16="http://schemas.microsoft.com/office/drawing/2014/main" id="{BB81E2C2-2C7E-B8BE-8224-A19B8A5BF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043" y="3170583"/>
            <a:ext cx="5801957" cy="3687417"/>
          </a:xfrm>
          <a:prstGeom prst="rect">
            <a:avLst/>
          </a:prstGeom>
        </p:spPr>
      </p:pic>
      <p:pic>
        <p:nvPicPr>
          <p:cNvPr id="8" name="Immagine 7" descr="Immagine che contiene testo, diagramma, linea, schizzo&#10;&#10;Descrizione generata automaticamente">
            <a:extLst>
              <a:ext uri="{FF2B5EF4-FFF2-40B4-BE49-F238E27FC236}">
                <a16:creationId xmlns:a16="http://schemas.microsoft.com/office/drawing/2014/main" id="{07B4E675-C3D3-1CFA-C279-70439B4BE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43" y="1359325"/>
            <a:ext cx="5801957" cy="3841836"/>
          </a:xfrm>
          <a:prstGeom prst="rect">
            <a:avLst/>
          </a:prstGeom>
        </p:spPr>
      </p:pic>
      <p:pic>
        <p:nvPicPr>
          <p:cNvPr id="10" name="Immagine 9" descr="Immagine che contiene testo, schizzo, disegno, diagramma&#10;&#10;Descrizione generata automaticamente">
            <a:extLst>
              <a:ext uri="{FF2B5EF4-FFF2-40B4-BE49-F238E27FC236}">
                <a16:creationId xmlns:a16="http://schemas.microsoft.com/office/drawing/2014/main" id="{A165BCE4-54DA-87FB-C1DE-DAB64AEBB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043" y="0"/>
            <a:ext cx="5801957" cy="3280243"/>
          </a:xfrm>
          <a:prstGeom prst="rect">
            <a:avLst/>
          </a:prstGeom>
        </p:spPr>
      </p:pic>
    </p:spTree>
    <p:extLst>
      <p:ext uri="{BB962C8B-B14F-4D97-AF65-F5344CB8AC3E}">
        <p14:creationId xmlns:p14="http://schemas.microsoft.com/office/powerpoint/2010/main" val="349155906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0C0196-F032-715B-ADF2-3F9580382921}"/>
              </a:ext>
            </a:extLst>
          </p:cNvPr>
          <p:cNvSpPr>
            <a:spLocks noGrp="1"/>
          </p:cNvSpPr>
          <p:nvPr>
            <p:ph type="title"/>
          </p:nvPr>
        </p:nvSpPr>
        <p:spPr>
          <a:xfrm>
            <a:off x="291983" y="132817"/>
            <a:ext cx="4494026" cy="1476000"/>
          </a:xfrm>
        </p:spPr>
        <p:txBody>
          <a:bodyPr>
            <a:normAutofit/>
          </a:bodyPr>
          <a:lstStyle/>
          <a:p>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Diagrammi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dei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Casi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d’Uso</a:t>
            </a:r>
            <a:endParaRPr lang="it-IT" dirty="0"/>
          </a:p>
        </p:txBody>
      </p:sp>
      <p:sp>
        <p:nvSpPr>
          <p:cNvPr id="4" name="Segnaposto testo 3">
            <a:extLst>
              <a:ext uri="{FF2B5EF4-FFF2-40B4-BE49-F238E27FC236}">
                <a16:creationId xmlns:a16="http://schemas.microsoft.com/office/drawing/2014/main" id="{C3FFF73A-966C-4429-BB3B-007A14D4F514}"/>
              </a:ext>
            </a:extLst>
          </p:cNvPr>
          <p:cNvSpPr>
            <a:spLocks noGrp="1"/>
          </p:cNvSpPr>
          <p:nvPr>
            <p:ph type="body" sz="half" idx="2"/>
          </p:nvPr>
        </p:nvSpPr>
        <p:spPr>
          <a:xfrm>
            <a:off x="4435966" y="362604"/>
            <a:ext cx="3095625" cy="707438"/>
          </a:xfrm>
        </p:spPr>
        <p:txBody>
          <a:bodyPr/>
          <a:lstStyle/>
          <a:p>
            <a:r>
              <a:rPr lang="it-IT" dirty="0"/>
              <a:t>:Segretaria</a:t>
            </a:r>
          </a:p>
        </p:txBody>
      </p:sp>
      <p:pic>
        <p:nvPicPr>
          <p:cNvPr id="8" name="Immagine 7" descr="Immagine che contiene testo, diagramma, schermata, Carattere&#10;&#10;Descrizione generata automaticamente">
            <a:extLst>
              <a:ext uri="{FF2B5EF4-FFF2-40B4-BE49-F238E27FC236}">
                <a16:creationId xmlns:a16="http://schemas.microsoft.com/office/drawing/2014/main" id="{C1D8E6DA-473A-CB06-9AA7-EE8CBB121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7725"/>
            <a:ext cx="6768548" cy="4179015"/>
          </a:xfrm>
          <a:prstGeom prst="rect">
            <a:avLst/>
          </a:prstGeom>
        </p:spPr>
      </p:pic>
      <p:pic>
        <p:nvPicPr>
          <p:cNvPr id="10" name="Immagine 9" descr="Immagine che contiene testo, schizzo, diagramma, disegno&#10;&#10;Descrizione generata automaticamente">
            <a:extLst>
              <a:ext uri="{FF2B5EF4-FFF2-40B4-BE49-F238E27FC236}">
                <a16:creationId xmlns:a16="http://schemas.microsoft.com/office/drawing/2014/main" id="{221ED3AC-9A85-86F0-8306-53F878989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774" y="847724"/>
            <a:ext cx="5842226" cy="4179015"/>
          </a:xfrm>
          <a:prstGeom prst="rect">
            <a:avLst/>
          </a:prstGeom>
        </p:spPr>
      </p:pic>
      <p:pic>
        <p:nvPicPr>
          <p:cNvPr id="12" name="Immagine 11" descr="Immagine che contiene testo, diagramma, schermata, schizzo&#10;&#10;Descrizione generata automaticamente">
            <a:extLst>
              <a:ext uri="{FF2B5EF4-FFF2-40B4-BE49-F238E27FC236}">
                <a16:creationId xmlns:a16="http://schemas.microsoft.com/office/drawing/2014/main" id="{C5BF623F-0D39-A3D0-F274-B04F6ACE2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516" y="4486652"/>
            <a:ext cx="6768549" cy="2371348"/>
          </a:xfrm>
          <a:prstGeom prst="rect">
            <a:avLst/>
          </a:prstGeom>
        </p:spPr>
      </p:pic>
    </p:spTree>
    <p:extLst>
      <p:ext uri="{BB962C8B-B14F-4D97-AF65-F5344CB8AC3E}">
        <p14:creationId xmlns:p14="http://schemas.microsoft.com/office/powerpoint/2010/main" val="1529115437"/>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ipe(down)">
                                      <p:cBhvr>
                                        <p:cTn id="23" dur="580">
                                          <p:stCondLst>
                                            <p:cond delay="0"/>
                                          </p:stCondLst>
                                        </p:cTn>
                                        <p:tgtEl>
                                          <p:spTgt spid="4">
                                            <p:txEl>
                                              <p:pRg st="0" end="0"/>
                                            </p:txEl>
                                          </p:spTgt>
                                        </p:tgtEl>
                                      </p:cBhvr>
                                    </p:animEffect>
                                    <p:anim calcmode="lin" valueType="num">
                                      <p:cBhvr>
                                        <p:cTn id="24"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xEl>
                                              <p:pRg st="0" end="0"/>
                                            </p:txEl>
                                          </p:spTgt>
                                        </p:tgtEl>
                                      </p:cBhvr>
                                      <p:to x="100000" y="60000"/>
                                    </p:animScale>
                                    <p:animScale>
                                      <p:cBhvr>
                                        <p:cTn id="30" dur="166" decel="50000">
                                          <p:stCondLst>
                                            <p:cond delay="676"/>
                                          </p:stCondLst>
                                        </p:cTn>
                                        <p:tgtEl>
                                          <p:spTgt spid="4">
                                            <p:txEl>
                                              <p:pRg st="0" end="0"/>
                                            </p:txEl>
                                          </p:spTgt>
                                        </p:tgtEl>
                                      </p:cBhvr>
                                      <p:to x="100000" y="100000"/>
                                    </p:animScale>
                                    <p:animScale>
                                      <p:cBhvr>
                                        <p:cTn id="31" dur="26">
                                          <p:stCondLst>
                                            <p:cond delay="1312"/>
                                          </p:stCondLst>
                                        </p:cTn>
                                        <p:tgtEl>
                                          <p:spTgt spid="4">
                                            <p:txEl>
                                              <p:pRg st="0" end="0"/>
                                            </p:txEl>
                                          </p:spTgt>
                                        </p:tgtEl>
                                      </p:cBhvr>
                                      <p:to x="100000" y="80000"/>
                                    </p:animScale>
                                    <p:animScale>
                                      <p:cBhvr>
                                        <p:cTn id="32" dur="166" decel="50000">
                                          <p:stCondLst>
                                            <p:cond delay="1338"/>
                                          </p:stCondLst>
                                        </p:cTn>
                                        <p:tgtEl>
                                          <p:spTgt spid="4">
                                            <p:txEl>
                                              <p:pRg st="0" end="0"/>
                                            </p:txEl>
                                          </p:spTgt>
                                        </p:tgtEl>
                                      </p:cBhvr>
                                      <p:to x="100000" y="100000"/>
                                    </p:animScale>
                                    <p:animScale>
                                      <p:cBhvr>
                                        <p:cTn id="33" dur="26">
                                          <p:stCondLst>
                                            <p:cond delay="1642"/>
                                          </p:stCondLst>
                                        </p:cTn>
                                        <p:tgtEl>
                                          <p:spTgt spid="4">
                                            <p:txEl>
                                              <p:pRg st="0" end="0"/>
                                            </p:txEl>
                                          </p:spTgt>
                                        </p:tgtEl>
                                      </p:cBhvr>
                                      <p:to x="100000" y="90000"/>
                                    </p:animScale>
                                    <p:animScale>
                                      <p:cBhvr>
                                        <p:cTn id="34" dur="166" decel="50000">
                                          <p:stCondLst>
                                            <p:cond delay="1668"/>
                                          </p:stCondLst>
                                        </p:cTn>
                                        <p:tgtEl>
                                          <p:spTgt spid="4">
                                            <p:txEl>
                                              <p:pRg st="0" end="0"/>
                                            </p:txEl>
                                          </p:spTgt>
                                        </p:tgtEl>
                                      </p:cBhvr>
                                      <p:to x="100000" y="100000"/>
                                    </p:animScale>
                                    <p:animScale>
                                      <p:cBhvr>
                                        <p:cTn id="35" dur="26">
                                          <p:stCondLst>
                                            <p:cond delay="1808"/>
                                          </p:stCondLst>
                                        </p:cTn>
                                        <p:tgtEl>
                                          <p:spTgt spid="4">
                                            <p:txEl>
                                              <p:pRg st="0" end="0"/>
                                            </p:txEl>
                                          </p:spTgt>
                                        </p:tgtEl>
                                      </p:cBhvr>
                                      <p:to x="100000" y="95000"/>
                                    </p:animScale>
                                    <p:animScale>
                                      <p:cBhvr>
                                        <p:cTn id="36" dur="166" decel="50000">
                                          <p:stCondLst>
                                            <p:cond delay="1834"/>
                                          </p:stCondLst>
                                        </p:cTn>
                                        <p:tgtEl>
                                          <p:spTgt spid="4">
                                            <p:txEl>
                                              <p:pRg st="0" end="0"/>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80">
                                          <p:stCondLst>
                                            <p:cond delay="0"/>
                                          </p:stCondLst>
                                        </p:cTn>
                                        <p:tgtEl>
                                          <p:spTgt spid="8"/>
                                        </p:tgtEl>
                                      </p:cBhvr>
                                    </p:animEffect>
                                    <p:anim calcmode="lin" valueType="num">
                                      <p:cBhvr>
                                        <p:cTn id="4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7" dur="26">
                                          <p:stCondLst>
                                            <p:cond delay="650"/>
                                          </p:stCondLst>
                                        </p:cTn>
                                        <p:tgtEl>
                                          <p:spTgt spid="8"/>
                                        </p:tgtEl>
                                      </p:cBhvr>
                                      <p:to x="100000" y="60000"/>
                                    </p:animScale>
                                    <p:animScale>
                                      <p:cBhvr>
                                        <p:cTn id="48" dur="166" decel="50000">
                                          <p:stCondLst>
                                            <p:cond delay="676"/>
                                          </p:stCondLst>
                                        </p:cTn>
                                        <p:tgtEl>
                                          <p:spTgt spid="8"/>
                                        </p:tgtEl>
                                      </p:cBhvr>
                                      <p:to x="100000" y="100000"/>
                                    </p:animScale>
                                    <p:animScale>
                                      <p:cBhvr>
                                        <p:cTn id="49" dur="26">
                                          <p:stCondLst>
                                            <p:cond delay="1312"/>
                                          </p:stCondLst>
                                        </p:cTn>
                                        <p:tgtEl>
                                          <p:spTgt spid="8"/>
                                        </p:tgtEl>
                                      </p:cBhvr>
                                      <p:to x="100000" y="80000"/>
                                    </p:animScale>
                                    <p:animScale>
                                      <p:cBhvr>
                                        <p:cTn id="50" dur="166" decel="50000">
                                          <p:stCondLst>
                                            <p:cond delay="1338"/>
                                          </p:stCondLst>
                                        </p:cTn>
                                        <p:tgtEl>
                                          <p:spTgt spid="8"/>
                                        </p:tgtEl>
                                      </p:cBhvr>
                                      <p:to x="100000" y="100000"/>
                                    </p:animScale>
                                    <p:animScale>
                                      <p:cBhvr>
                                        <p:cTn id="51" dur="26">
                                          <p:stCondLst>
                                            <p:cond delay="1642"/>
                                          </p:stCondLst>
                                        </p:cTn>
                                        <p:tgtEl>
                                          <p:spTgt spid="8"/>
                                        </p:tgtEl>
                                      </p:cBhvr>
                                      <p:to x="100000" y="90000"/>
                                    </p:animScale>
                                    <p:animScale>
                                      <p:cBhvr>
                                        <p:cTn id="52" dur="166" decel="50000">
                                          <p:stCondLst>
                                            <p:cond delay="1668"/>
                                          </p:stCondLst>
                                        </p:cTn>
                                        <p:tgtEl>
                                          <p:spTgt spid="8"/>
                                        </p:tgtEl>
                                      </p:cBhvr>
                                      <p:to x="100000" y="100000"/>
                                    </p:animScale>
                                    <p:animScale>
                                      <p:cBhvr>
                                        <p:cTn id="53" dur="26">
                                          <p:stCondLst>
                                            <p:cond delay="1808"/>
                                          </p:stCondLst>
                                        </p:cTn>
                                        <p:tgtEl>
                                          <p:spTgt spid="8"/>
                                        </p:tgtEl>
                                      </p:cBhvr>
                                      <p:to x="100000" y="95000"/>
                                    </p:animScale>
                                    <p:animScale>
                                      <p:cBhvr>
                                        <p:cTn id="54" dur="166" decel="50000">
                                          <p:stCondLst>
                                            <p:cond delay="1834"/>
                                          </p:stCondLst>
                                        </p:cTn>
                                        <p:tgtEl>
                                          <p:spTgt spid="8"/>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80">
                                          <p:stCondLst>
                                            <p:cond delay="0"/>
                                          </p:stCondLst>
                                        </p:cTn>
                                        <p:tgtEl>
                                          <p:spTgt spid="10"/>
                                        </p:tgtEl>
                                      </p:cBhvr>
                                    </p:animEffect>
                                    <p:anim calcmode="lin" valueType="num">
                                      <p:cBhvr>
                                        <p:cTn id="5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63" dur="26">
                                          <p:stCondLst>
                                            <p:cond delay="650"/>
                                          </p:stCondLst>
                                        </p:cTn>
                                        <p:tgtEl>
                                          <p:spTgt spid="10"/>
                                        </p:tgtEl>
                                      </p:cBhvr>
                                      <p:to x="100000" y="60000"/>
                                    </p:animScale>
                                    <p:animScale>
                                      <p:cBhvr>
                                        <p:cTn id="64" dur="166" decel="50000">
                                          <p:stCondLst>
                                            <p:cond delay="676"/>
                                          </p:stCondLst>
                                        </p:cTn>
                                        <p:tgtEl>
                                          <p:spTgt spid="10"/>
                                        </p:tgtEl>
                                      </p:cBhvr>
                                      <p:to x="100000" y="100000"/>
                                    </p:animScale>
                                    <p:animScale>
                                      <p:cBhvr>
                                        <p:cTn id="65" dur="26">
                                          <p:stCondLst>
                                            <p:cond delay="1312"/>
                                          </p:stCondLst>
                                        </p:cTn>
                                        <p:tgtEl>
                                          <p:spTgt spid="10"/>
                                        </p:tgtEl>
                                      </p:cBhvr>
                                      <p:to x="100000" y="80000"/>
                                    </p:animScale>
                                    <p:animScale>
                                      <p:cBhvr>
                                        <p:cTn id="66" dur="166" decel="50000">
                                          <p:stCondLst>
                                            <p:cond delay="1338"/>
                                          </p:stCondLst>
                                        </p:cTn>
                                        <p:tgtEl>
                                          <p:spTgt spid="10"/>
                                        </p:tgtEl>
                                      </p:cBhvr>
                                      <p:to x="100000" y="100000"/>
                                    </p:animScale>
                                    <p:animScale>
                                      <p:cBhvr>
                                        <p:cTn id="67" dur="26">
                                          <p:stCondLst>
                                            <p:cond delay="1642"/>
                                          </p:stCondLst>
                                        </p:cTn>
                                        <p:tgtEl>
                                          <p:spTgt spid="10"/>
                                        </p:tgtEl>
                                      </p:cBhvr>
                                      <p:to x="100000" y="90000"/>
                                    </p:animScale>
                                    <p:animScale>
                                      <p:cBhvr>
                                        <p:cTn id="68" dur="166" decel="50000">
                                          <p:stCondLst>
                                            <p:cond delay="1668"/>
                                          </p:stCondLst>
                                        </p:cTn>
                                        <p:tgtEl>
                                          <p:spTgt spid="10"/>
                                        </p:tgtEl>
                                      </p:cBhvr>
                                      <p:to x="100000" y="100000"/>
                                    </p:animScale>
                                    <p:animScale>
                                      <p:cBhvr>
                                        <p:cTn id="69" dur="26">
                                          <p:stCondLst>
                                            <p:cond delay="1808"/>
                                          </p:stCondLst>
                                        </p:cTn>
                                        <p:tgtEl>
                                          <p:spTgt spid="10"/>
                                        </p:tgtEl>
                                      </p:cBhvr>
                                      <p:to x="100000" y="95000"/>
                                    </p:animScale>
                                    <p:animScale>
                                      <p:cBhvr>
                                        <p:cTn id="70" dur="166" decel="50000">
                                          <p:stCondLst>
                                            <p:cond delay="1834"/>
                                          </p:stCondLst>
                                        </p:cTn>
                                        <p:tgtEl>
                                          <p:spTgt spid="10"/>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down)">
                                      <p:cBhvr>
                                        <p:cTn id="73" dur="580">
                                          <p:stCondLst>
                                            <p:cond delay="0"/>
                                          </p:stCondLst>
                                        </p:cTn>
                                        <p:tgtEl>
                                          <p:spTgt spid="12"/>
                                        </p:tgtEl>
                                      </p:cBhvr>
                                    </p:animEffect>
                                    <p:anim calcmode="lin" valueType="num">
                                      <p:cBhvr>
                                        <p:cTn id="7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79" dur="26">
                                          <p:stCondLst>
                                            <p:cond delay="650"/>
                                          </p:stCondLst>
                                        </p:cTn>
                                        <p:tgtEl>
                                          <p:spTgt spid="12"/>
                                        </p:tgtEl>
                                      </p:cBhvr>
                                      <p:to x="100000" y="60000"/>
                                    </p:animScale>
                                    <p:animScale>
                                      <p:cBhvr>
                                        <p:cTn id="80" dur="166" decel="50000">
                                          <p:stCondLst>
                                            <p:cond delay="676"/>
                                          </p:stCondLst>
                                        </p:cTn>
                                        <p:tgtEl>
                                          <p:spTgt spid="12"/>
                                        </p:tgtEl>
                                      </p:cBhvr>
                                      <p:to x="100000" y="100000"/>
                                    </p:animScale>
                                    <p:animScale>
                                      <p:cBhvr>
                                        <p:cTn id="81" dur="26">
                                          <p:stCondLst>
                                            <p:cond delay="1312"/>
                                          </p:stCondLst>
                                        </p:cTn>
                                        <p:tgtEl>
                                          <p:spTgt spid="12"/>
                                        </p:tgtEl>
                                      </p:cBhvr>
                                      <p:to x="100000" y="80000"/>
                                    </p:animScale>
                                    <p:animScale>
                                      <p:cBhvr>
                                        <p:cTn id="82" dur="166" decel="50000">
                                          <p:stCondLst>
                                            <p:cond delay="1338"/>
                                          </p:stCondLst>
                                        </p:cTn>
                                        <p:tgtEl>
                                          <p:spTgt spid="12"/>
                                        </p:tgtEl>
                                      </p:cBhvr>
                                      <p:to x="100000" y="100000"/>
                                    </p:animScale>
                                    <p:animScale>
                                      <p:cBhvr>
                                        <p:cTn id="83" dur="26">
                                          <p:stCondLst>
                                            <p:cond delay="1642"/>
                                          </p:stCondLst>
                                        </p:cTn>
                                        <p:tgtEl>
                                          <p:spTgt spid="12"/>
                                        </p:tgtEl>
                                      </p:cBhvr>
                                      <p:to x="100000" y="90000"/>
                                    </p:animScale>
                                    <p:animScale>
                                      <p:cBhvr>
                                        <p:cTn id="84" dur="166" decel="50000">
                                          <p:stCondLst>
                                            <p:cond delay="1668"/>
                                          </p:stCondLst>
                                        </p:cTn>
                                        <p:tgtEl>
                                          <p:spTgt spid="12"/>
                                        </p:tgtEl>
                                      </p:cBhvr>
                                      <p:to x="100000" y="100000"/>
                                    </p:animScale>
                                    <p:animScale>
                                      <p:cBhvr>
                                        <p:cTn id="85" dur="26">
                                          <p:stCondLst>
                                            <p:cond delay="1808"/>
                                          </p:stCondLst>
                                        </p:cTn>
                                        <p:tgtEl>
                                          <p:spTgt spid="12"/>
                                        </p:tgtEl>
                                      </p:cBhvr>
                                      <p:to x="100000" y="95000"/>
                                    </p:animScale>
                                    <p:animScale>
                                      <p:cBhvr>
                                        <p:cTn id="86"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EACCCC-F6BD-ED36-E88C-E8FA6F505409}"/>
              </a:ext>
            </a:extLst>
          </p:cNvPr>
          <p:cNvSpPr>
            <a:spLocks noGrp="1"/>
          </p:cNvSpPr>
          <p:nvPr>
            <p:ph type="title"/>
          </p:nvPr>
        </p:nvSpPr>
        <p:spPr>
          <a:xfrm>
            <a:off x="262800" y="162000"/>
            <a:ext cx="4532936" cy="1476000"/>
          </a:xfrm>
        </p:spPr>
        <p:txBody>
          <a:bodyPr>
            <a:noAutofit/>
          </a:bodyPr>
          <a:lstStyle/>
          <a:p>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Diagrammi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dei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Casi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d’Uso</a:t>
            </a:r>
            <a:endParaRPr lang="it-IT" sz="5600" dirty="0"/>
          </a:p>
        </p:txBody>
      </p:sp>
      <p:pic>
        <p:nvPicPr>
          <p:cNvPr id="8" name="Immagine 7" descr="Immagine che contiene testo, diagramma, schizzo, disegno&#10;&#10;Descrizione generata automaticamente">
            <a:extLst>
              <a:ext uri="{FF2B5EF4-FFF2-40B4-BE49-F238E27FC236}">
                <a16:creationId xmlns:a16="http://schemas.microsoft.com/office/drawing/2014/main" id="{44F85B83-8E49-2636-2946-15DAF056A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990" y="0"/>
            <a:ext cx="6953009" cy="3711359"/>
          </a:xfrm>
          <a:prstGeom prst="rect">
            <a:avLst/>
          </a:prstGeom>
        </p:spPr>
      </p:pic>
      <p:pic>
        <p:nvPicPr>
          <p:cNvPr id="6" name="Immagine 5" descr="Immagine che contiene testo, diagramma, disegno, schizzo&#10;&#10;Descrizione generata automaticamente">
            <a:extLst>
              <a:ext uri="{FF2B5EF4-FFF2-40B4-BE49-F238E27FC236}">
                <a16:creationId xmlns:a16="http://schemas.microsoft.com/office/drawing/2014/main" id="{1AB3D02B-A607-1D7A-6CC0-FCF5C6864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991" y="3146641"/>
            <a:ext cx="6953010" cy="3711359"/>
          </a:xfrm>
          <a:prstGeom prst="rect">
            <a:avLst/>
          </a:prstGeom>
        </p:spPr>
      </p:pic>
      <p:pic>
        <p:nvPicPr>
          <p:cNvPr id="12" name="Immagine 11" descr="Immagine che contiene testo, diagramma, schizzo, linea&#10;&#10;Descrizione generata automaticamente">
            <a:extLst>
              <a:ext uri="{FF2B5EF4-FFF2-40B4-BE49-F238E27FC236}">
                <a16:creationId xmlns:a16="http://schemas.microsoft.com/office/drawing/2014/main" id="{493E5AD7-EAAB-C5AF-BA1E-7E4EED535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08314"/>
            <a:ext cx="5238988" cy="3965712"/>
          </a:xfrm>
          <a:prstGeom prst="rect">
            <a:avLst/>
          </a:prstGeom>
        </p:spPr>
      </p:pic>
    </p:spTree>
    <p:extLst>
      <p:ext uri="{BB962C8B-B14F-4D97-AF65-F5344CB8AC3E}">
        <p14:creationId xmlns:p14="http://schemas.microsoft.com/office/powerpoint/2010/main" val="387607499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par>
                                <p:cTn id="12" presetID="16" presetClass="entr" presetSubtype="2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E6EF12-282F-FE63-402F-2A9FB638C39C}"/>
              </a:ext>
            </a:extLst>
          </p:cNvPr>
          <p:cNvSpPr>
            <a:spLocks noGrp="1"/>
          </p:cNvSpPr>
          <p:nvPr>
            <p:ph type="title"/>
          </p:nvPr>
        </p:nvSpPr>
        <p:spPr>
          <a:xfrm>
            <a:off x="0" y="0"/>
            <a:ext cx="6013174" cy="1476000"/>
          </a:xfrm>
        </p:spPr>
        <p:txBody>
          <a:bodyPr>
            <a:normAutofit/>
          </a:bodyPr>
          <a:lstStyle/>
          <a:p>
            <a:r>
              <a:rPr lang="it-IT" sz="5600" dirty="0"/>
              <a:t>Scenari : Registrazione Paziente </a:t>
            </a:r>
          </a:p>
        </p:txBody>
      </p:sp>
      <p:pic>
        <p:nvPicPr>
          <p:cNvPr id="6" name="Immagine 5" descr="Immagine che contiene testo, schermata, documento, Carattere&#10;&#10;Descrizione generata automaticamente">
            <a:extLst>
              <a:ext uri="{FF2B5EF4-FFF2-40B4-BE49-F238E27FC236}">
                <a16:creationId xmlns:a16="http://schemas.microsoft.com/office/drawing/2014/main" id="{9F231FCE-B0F2-3A0B-F633-5D8D54881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000"/>
            <a:ext cx="4038950" cy="5867908"/>
          </a:xfrm>
          <a:prstGeom prst="rect">
            <a:avLst/>
          </a:prstGeom>
        </p:spPr>
      </p:pic>
      <p:pic>
        <p:nvPicPr>
          <p:cNvPr id="8" name="Immagine 7" descr="Immagine che contiene testo, schermata, Carattere, numero&#10;&#10;Descrizione generata automaticamente">
            <a:extLst>
              <a:ext uri="{FF2B5EF4-FFF2-40B4-BE49-F238E27FC236}">
                <a16:creationId xmlns:a16="http://schemas.microsoft.com/office/drawing/2014/main" id="{1BB3B844-66D0-DDE1-6146-AAABC5DDB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950" y="738000"/>
            <a:ext cx="4183743" cy="2852530"/>
          </a:xfrm>
          <a:prstGeom prst="rect">
            <a:avLst/>
          </a:prstGeom>
        </p:spPr>
      </p:pic>
      <p:pic>
        <p:nvPicPr>
          <p:cNvPr id="12" name="Immagine 11" descr="Immagine che contiene testo, schermata, Carattere, documento&#10;&#10;Descrizione generata automaticamente">
            <a:extLst>
              <a:ext uri="{FF2B5EF4-FFF2-40B4-BE49-F238E27FC236}">
                <a16:creationId xmlns:a16="http://schemas.microsoft.com/office/drawing/2014/main" id="{EBB5139B-3E5E-B78C-5229-FC93487986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053" y="738000"/>
            <a:ext cx="4038948" cy="4115157"/>
          </a:xfrm>
          <a:prstGeom prst="rect">
            <a:avLst/>
          </a:prstGeom>
        </p:spPr>
      </p:pic>
      <p:pic>
        <p:nvPicPr>
          <p:cNvPr id="14" name="Immagine 13" descr="Immagine che contiene persona, vestiti, Viso umano, interno&#10;&#10;Descrizione generata automaticamente">
            <a:extLst>
              <a:ext uri="{FF2B5EF4-FFF2-40B4-BE49-F238E27FC236}">
                <a16:creationId xmlns:a16="http://schemas.microsoft.com/office/drawing/2014/main" id="{0F33EC3C-A8C4-17EE-7C2F-586FB39A6E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119" y="4432852"/>
            <a:ext cx="3058768" cy="2039178"/>
          </a:xfrm>
          <a:prstGeom prst="ellipse">
            <a:avLst/>
          </a:prstGeom>
          <a:ln>
            <a:noFill/>
          </a:ln>
          <a:effectLst>
            <a:softEdge rad="112500"/>
          </a:effectLst>
        </p:spPr>
      </p:pic>
    </p:spTree>
    <p:extLst>
      <p:ext uri="{BB962C8B-B14F-4D97-AF65-F5344CB8AC3E}">
        <p14:creationId xmlns:p14="http://schemas.microsoft.com/office/powerpoint/2010/main" val="67385894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E672EA-B0AC-0A5C-CC43-8356F54F0876}"/>
              </a:ext>
            </a:extLst>
          </p:cNvPr>
          <p:cNvSpPr>
            <a:spLocks noGrp="1"/>
          </p:cNvSpPr>
          <p:nvPr>
            <p:ph type="title"/>
          </p:nvPr>
        </p:nvSpPr>
        <p:spPr>
          <a:xfrm>
            <a:off x="77974" y="0"/>
            <a:ext cx="5719712" cy="1764077"/>
          </a:xfrm>
        </p:spPr>
        <p:txBody>
          <a:bodyPr>
            <a:normAutofit/>
          </a:bodyPr>
          <a:lstStyle/>
          <a:p>
            <a:r>
              <a:rPr lang="it-IT" sz="5600" dirty="0"/>
              <a:t>Scenari : Prenotazione Paziente </a:t>
            </a:r>
          </a:p>
        </p:txBody>
      </p:sp>
      <p:pic>
        <p:nvPicPr>
          <p:cNvPr id="6" name="Immagine 5" descr="Immagine che contiene testo, schermata, Carattere, numero&#10;&#10;Descrizione generata automaticamente">
            <a:extLst>
              <a:ext uri="{FF2B5EF4-FFF2-40B4-BE49-F238E27FC236}">
                <a16:creationId xmlns:a16="http://schemas.microsoft.com/office/drawing/2014/main" id="{4801F9B5-999E-5537-D398-E5480BA24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4919"/>
            <a:ext cx="4107536" cy="4008467"/>
          </a:xfrm>
          <a:prstGeom prst="rect">
            <a:avLst/>
          </a:prstGeom>
        </p:spPr>
      </p:pic>
      <p:pic>
        <p:nvPicPr>
          <p:cNvPr id="8" name="Immagine 7" descr="Immagine che contiene testo, schermata, documento, Carattere&#10;&#10;Descrizione generata automaticamente">
            <a:extLst>
              <a:ext uri="{FF2B5EF4-FFF2-40B4-BE49-F238E27FC236}">
                <a16:creationId xmlns:a16="http://schemas.microsoft.com/office/drawing/2014/main" id="{FD98671A-A340-8B47-CC67-297591041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536" y="704919"/>
            <a:ext cx="4023709" cy="5723116"/>
          </a:xfrm>
          <a:prstGeom prst="rect">
            <a:avLst/>
          </a:prstGeom>
        </p:spPr>
      </p:pic>
      <p:pic>
        <p:nvPicPr>
          <p:cNvPr id="10" name="Immagine 9" descr="Immagine che contiene testo, schermata, Carattere, numero&#10;&#10;Descrizione generata automaticamente">
            <a:extLst>
              <a:ext uri="{FF2B5EF4-FFF2-40B4-BE49-F238E27FC236}">
                <a16:creationId xmlns:a16="http://schemas.microsoft.com/office/drawing/2014/main" id="{CAB20A61-70A6-9316-A11A-DFE9E5EF4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1245" y="704919"/>
            <a:ext cx="4031329" cy="5334462"/>
          </a:xfrm>
          <a:prstGeom prst="rect">
            <a:avLst/>
          </a:prstGeom>
        </p:spPr>
      </p:pic>
      <p:pic>
        <p:nvPicPr>
          <p:cNvPr id="14" name="Immagine 13" descr="Immagine che contiene testo, Prodotti generali, design&#10;&#10;Descrizione generata automaticamente">
            <a:extLst>
              <a:ext uri="{FF2B5EF4-FFF2-40B4-BE49-F238E27FC236}">
                <a16:creationId xmlns:a16="http://schemas.microsoft.com/office/drawing/2014/main" id="{A97469CE-15F6-A880-880A-3FE6B711A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708" y="4937803"/>
            <a:ext cx="2521693" cy="1641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7367035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par>
                                <p:cTn id="18" presetID="3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style.rotation</p:attrName>
                                        </p:attrNameLst>
                                      </p:cBhvr>
                                      <p:tavLst>
                                        <p:tav tm="0">
                                          <p:val>
                                            <p:fltVal val="90"/>
                                          </p:val>
                                        </p:tav>
                                        <p:tav tm="100000">
                                          <p:val>
                                            <p:fltVal val="0"/>
                                          </p:val>
                                        </p:tav>
                                      </p:tavLst>
                                    </p:anim>
                                    <p:animEffect transition="in" filter="fade">
                                      <p:cBhvr>
                                        <p:cTn id="23" dur="1000"/>
                                        <p:tgtEl>
                                          <p:spTgt spid="8"/>
                                        </p:tgtEl>
                                      </p:cBhvr>
                                    </p:animEffect>
                                  </p:childTnLst>
                                </p:cTn>
                              </p:par>
                              <p:par>
                                <p:cTn id="24" presetID="31"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ppt_w</p:attrName>
                                        </p:attrNameLst>
                                      </p:cBhvr>
                                      <p:tavLst>
                                        <p:tav tm="0">
                                          <p:val>
                                            <p:fltVal val="0"/>
                                          </p:val>
                                        </p:tav>
                                        <p:tav tm="100000">
                                          <p:val>
                                            <p:strVal val="#ppt_w"/>
                                          </p:val>
                                        </p:tav>
                                      </p:tavLst>
                                    </p:anim>
                                    <p:anim calcmode="lin" valueType="num">
                                      <p:cBhvr>
                                        <p:cTn id="27" dur="1000" fill="hold"/>
                                        <p:tgtEl>
                                          <p:spTgt spid="10"/>
                                        </p:tgtEl>
                                        <p:attrNameLst>
                                          <p:attrName>ppt_h</p:attrName>
                                        </p:attrNameLst>
                                      </p:cBhvr>
                                      <p:tavLst>
                                        <p:tav tm="0">
                                          <p:val>
                                            <p:fltVal val="0"/>
                                          </p:val>
                                        </p:tav>
                                        <p:tav tm="100000">
                                          <p:val>
                                            <p:strVal val="#ppt_h"/>
                                          </p:val>
                                        </p:tav>
                                      </p:tavLst>
                                    </p:anim>
                                    <p:anim calcmode="lin" valueType="num">
                                      <p:cBhvr>
                                        <p:cTn id="28" dur="1000" fill="hold"/>
                                        <p:tgtEl>
                                          <p:spTgt spid="10"/>
                                        </p:tgtEl>
                                        <p:attrNameLst>
                                          <p:attrName>style.rotation</p:attrName>
                                        </p:attrNameLst>
                                      </p:cBhvr>
                                      <p:tavLst>
                                        <p:tav tm="0">
                                          <p:val>
                                            <p:fltVal val="90"/>
                                          </p:val>
                                        </p:tav>
                                        <p:tav tm="100000">
                                          <p:val>
                                            <p:fltVal val="0"/>
                                          </p:val>
                                        </p:tav>
                                      </p:tavLst>
                                    </p:anim>
                                    <p:animEffect transition="in" filter="fade">
                                      <p:cBhvr>
                                        <p:cTn id="29" dur="1000"/>
                                        <p:tgtEl>
                                          <p:spTgt spid="10"/>
                                        </p:tgtEl>
                                      </p:cBhvr>
                                    </p:animEffect>
                                  </p:childTnLst>
                                </p:cTn>
                              </p:par>
                              <p:par>
                                <p:cTn id="30" presetID="31"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1000" fill="hold"/>
                                        <p:tgtEl>
                                          <p:spTgt spid="14"/>
                                        </p:tgtEl>
                                        <p:attrNameLst>
                                          <p:attrName>ppt_w</p:attrName>
                                        </p:attrNameLst>
                                      </p:cBhvr>
                                      <p:tavLst>
                                        <p:tav tm="0">
                                          <p:val>
                                            <p:fltVal val="0"/>
                                          </p:val>
                                        </p:tav>
                                        <p:tav tm="100000">
                                          <p:val>
                                            <p:strVal val="#ppt_w"/>
                                          </p:val>
                                        </p:tav>
                                      </p:tavLst>
                                    </p:anim>
                                    <p:anim calcmode="lin" valueType="num">
                                      <p:cBhvr>
                                        <p:cTn id="33" dur="1000" fill="hold"/>
                                        <p:tgtEl>
                                          <p:spTgt spid="14"/>
                                        </p:tgtEl>
                                        <p:attrNameLst>
                                          <p:attrName>ppt_h</p:attrName>
                                        </p:attrNameLst>
                                      </p:cBhvr>
                                      <p:tavLst>
                                        <p:tav tm="0">
                                          <p:val>
                                            <p:fltVal val="0"/>
                                          </p:val>
                                        </p:tav>
                                        <p:tav tm="100000">
                                          <p:val>
                                            <p:strVal val="#ppt_h"/>
                                          </p:val>
                                        </p:tav>
                                      </p:tavLst>
                                    </p:anim>
                                    <p:anim calcmode="lin" valueType="num">
                                      <p:cBhvr>
                                        <p:cTn id="34" dur="1000" fill="hold"/>
                                        <p:tgtEl>
                                          <p:spTgt spid="14"/>
                                        </p:tgtEl>
                                        <p:attrNameLst>
                                          <p:attrName>style.rotation</p:attrName>
                                        </p:attrNameLst>
                                      </p:cBhvr>
                                      <p:tavLst>
                                        <p:tav tm="0">
                                          <p:val>
                                            <p:fltVal val="90"/>
                                          </p:val>
                                        </p:tav>
                                        <p:tav tm="100000">
                                          <p:val>
                                            <p:fltVal val="0"/>
                                          </p:val>
                                        </p:tav>
                                      </p:tavLst>
                                    </p:anim>
                                    <p:animEffect transition="in" filter="fade">
                                      <p:cBhvr>
                                        <p:cTn id="3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0F842-D2E6-E671-BFBE-466D31B010B9}"/>
              </a:ext>
            </a:extLst>
          </p:cNvPr>
          <p:cNvSpPr>
            <a:spLocks noGrp="1"/>
          </p:cNvSpPr>
          <p:nvPr>
            <p:ph type="title"/>
          </p:nvPr>
        </p:nvSpPr>
        <p:spPr>
          <a:xfrm>
            <a:off x="0" y="4177"/>
            <a:ext cx="6138000" cy="1079423"/>
          </a:xfrm>
        </p:spPr>
        <p:txBody>
          <a:bodyPr>
            <a:normAutofit/>
          </a:bodyPr>
          <a:lstStyle/>
          <a:p>
            <a:r>
              <a:rPr lang="it-IT" sz="5600" dirty="0"/>
              <a:t>Scenari : Login</a:t>
            </a:r>
          </a:p>
        </p:txBody>
      </p:sp>
      <p:pic>
        <p:nvPicPr>
          <p:cNvPr id="6" name="Immagine 5" descr="Immagine che contiene testo, schermata, Carattere, numero&#10;&#10;Descrizione generata automaticamente">
            <a:extLst>
              <a:ext uri="{FF2B5EF4-FFF2-40B4-BE49-F238E27FC236}">
                <a16:creationId xmlns:a16="http://schemas.microsoft.com/office/drawing/2014/main" id="{87A3D096-8016-E1C3-18D1-1D3427E84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789"/>
            <a:ext cx="4016088" cy="5235394"/>
          </a:xfrm>
          <a:prstGeom prst="rect">
            <a:avLst/>
          </a:prstGeom>
        </p:spPr>
      </p:pic>
      <p:pic>
        <p:nvPicPr>
          <p:cNvPr id="8" name="Immagine 7" descr="Immagine che contiene testo, schermata, Carattere, numero&#10;&#10;Descrizione generata automaticamente">
            <a:extLst>
              <a:ext uri="{FF2B5EF4-FFF2-40B4-BE49-F238E27FC236}">
                <a16:creationId xmlns:a16="http://schemas.microsoft.com/office/drawing/2014/main" id="{BDCCB82F-D9B7-538E-E796-68DCD95BB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397" y="731789"/>
            <a:ext cx="4016088" cy="4587638"/>
          </a:xfrm>
          <a:prstGeom prst="rect">
            <a:avLst/>
          </a:prstGeom>
        </p:spPr>
      </p:pic>
      <p:pic>
        <p:nvPicPr>
          <p:cNvPr id="10" name="Immagine 9" descr="Immagine che contiene testo, schermata, Carattere, numero&#10;&#10;Descrizione generata automaticamente">
            <a:extLst>
              <a:ext uri="{FF2B5EF4-FFF2-40B4-BE49-F238E27FC236}">
                <a16:creationId xmlns:a16="http://schemas.microsoft.com/office/drawing/2014/main" id="{0637A4D0-6148-9415-1F05-91316A80A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6550" y="731789"/>
            <a:ext cx="4000847" cy="3863675"/>
          </a:xfrm>
          <a:prstGeom prst="rect">
            <a:avLst/>
          </a:prstGeom>
        </p:spPr>
      </p:pic>
      <p:pic>
        <p:nvPicPr>
          <p:cNvPr id="12" name="Immagine 11" descr="Immagine che contiene testo, schermata, Carattere, design&#10;&#10;Descrizione generata automaticamente">
            <a:extLst>
              <a:ext uri="{FF2B5EF4-FFF2-40B4-BE49-F238E27FC236}">
                <a16:creationId xmlns:a16="http://schemas.microsoft.com/office/drawing/2014/main" id="{2EE7966D-E600-BC18-96B4-D98E358AF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7617" y="4700499"/>
            <a:ext cx="1964635" cy="19646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7923800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1ECA2E-9575-5DDF-30FE-21CD76B3EF5B}"/>
              </a:ext>
            </a:extLst>
          </p:cNvPr>
          <p:cNvSpPr>
            <a:spLocks noGrp="1"/>
          </p:cNvSpPr>
          <p:nvPr>
            <p:ph type="title"/>
          </p:nvPr>
        </p:nvSpPr>
        <p:spPr>
          <a:xfrm>
            <a:off x="-1" y="0"/>
            <a:ext cx="6569765" cy="1476000"/>
          </a:xfrm>
        </p:spPr>
        <p:txBody>
          <a:bodyPr/>
          <a:lstStyle/>
          <a:p>
            <a:r>
              <a:rPr kumimoji="0" lang="it-IT" sz="5600" b="0" i="0" u="none" strike="noStrike" kern="1200" cap="none" spc="40" normalizeH="0" baseline="0" noProof="0" dirty="0">
                <a:ln>
                  <a:noFill/>
                </a:ln>
                <a:solidFill>
                  <a:srgbClr val="FFFFFF"/>
                </a:solidFill>
                <a:effectLst/>
                <a:uLnTx/>
                <a:uFillTx/>
                <a:latin typeface="The Hand Extrablack"/>
                <a:ea typeface="+mj-ea"/>
                <a:cs typeface="+mj-cs"/>
              </a:rPr>
              <a:t>Scenari : Cartella Clinica</a:t>
            </a:r>
            <a:endParaRPr lang="it-IT" dirty="0"/>
          </a:p>
        </p:txBody>
      </p:sp>
      <p:pic>
        <p:nvPicPr>
          <p:cNvPr id="6" name="Immagine 5" descr="Immagine che contiene testo, schermata, Carattere, numero&#10;&#10;Descrizione generata automaticamente">
            <a:extLst>
              <a:ext uri="{FF2B5EF4-FFF2-40B4-BE49-F238E27FC236}">
                <a16:creationId xmlns:a16="http://schemas.microsoft.com/office/drawing/2014/main" id="{A4FBF852-A472-3636-175A-39873126F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000"/>
            <a:ext cx="4183743" cy="5486875"/>
          </a:xfrm>
          <a:prstGeom prst="rect">
            <a:avLst/>
          </a:prstGeom>
        </p:spPr>
      </p:pic>
      <p:pic>
        <p:nvPicPr>
          <p:cNvPr id="8" name="Immagine 7" descr="Immagine che contiene testo, schermata, Carattere, numero&#10;&#10;Descrizione generata automaticamente">
            <a:extLst>
              <a:ext uri="{FF2B5EF4-FFF2-40B4-BE49-F238E27FC236}">
                <a16:creationId xmlns:a16="http://schemas.microsoft.com/office/drawing/2014/main" id="{3C77EDE1-421B-AB76-1AB5-293C1F2EF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743" y="735574"/>
            <a:ext cx="4138019" cy="4740051"/>
          </a:xfrm>
          <a:prstGeom prst="rect">
            <a:avLst/>
          </a:prstGeom>
        </p:spPr>
      </p:pic>
      <p:pic>
        <p:nvPicPr>
          <p:cNvPr id="10" name="Immagine 9" descr="Immagine che contiene testo, schermata, Carattere, numero&#10;&#10;Descrizione generata automaticamente">
            <a:extLst>
              <a:ext uri="{FF2B5EF4-FFF2-40B4-BE49-F238E27FC236}">
                <a16:creationId xmlns:a16="http://schemas.microsoft.com/office/drawing/2014/main" id="{80BE8659-E77F-DC0B-2B21-69AB7D01E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762" y="735574"/>
            <a:ext cx="3870238" cy="3101609"/>
          </a:xfrm>
          <a:prstGeom prst="rect">
            <a:avLst/>
          </a:prstGeom>
        </p:spPr>
      </p:pic>
      <p:pic>
        <p:nvPicPr>
          <p:cNvPr id="12" name="Immagine 11" descr="Immagine che contiene testo, schermata, Carattere, numero&#10;&#10;Descrizione generata automaticamente">
            <a:extLst>
              <a:ext uri="{FF2B5EF4-FFF2-40B4-BE49-F238E27FC236}">
                <a16:creationId xmlns:a16="http://schemas.microsoft.com/office/drawing/2014/main" id="{DA7AD272-243A-9048-1E4A-8B208E3CC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1762" y="3837183"/>
            <a:ext cx="3870238" cy="3020817"/>
          </a:xfrm>
          <a:prstGeom prst="rect">
            <a:avLst/>
          </a:prstGeom>
        </p:spPr>
      </p:pic>
    </p:spTree>
    <p:extLst>
      <p:ext uri="{BB962C8B-B14F-4D97-AF65-F5344CB8AC3E}">
        <p14:creationId xmlns:p14="http://schemas.microsoft.com/office/powerpoint/2010/main" val="358094359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0C96B8-928B-D89A-8595-CE9DC433015A}"/>
              </a:ext>
            </a:extLst>
          </p:cNvPr>
          <p:cNvSpPr>
            <a:spLocks noGrp="1"/>
          </p:cNvSpPr>
          <p:nvPr>
            <p:ph type="title"/>
          </p:nvPr>
        </p:nvSpPr>
        <p:spPr>
          <a:xfrm>
            <a:off x="123651" y="125771"/>
            <a:ext cx="7052401" cy="1483953"/>
          </a:xfrm>
        </p:spPr>
        <p:txBody>
          <a:bodyPr>
            <a:normAutofit/>
          </a:bodyPr>
          <a:lstStyle/>
          <a:p>
            <a:r>
              <a:rPr lang="it-IT" sz="5600" dirty="0"/>
              <a:t>Scenari : Gestione Dottore e Pagamento </a:t>
            </a:r>
          </a:p>
        </p:txBody>
      </p:sp>
      <p:pic>
        <p:nvPicPr>
          <p:cNvPr id="6" name="Immagine 5" descr="Immagine che contiene testo, schermata, Carattere, numero&#10;&#10;Descrizione generata automaticamente">
            <a:extLst>
              <a:ext uri="{FF2B5EF4-FFF2-40B4-BE49-F238E27FC236}">
                <a16:creationId xmlns:a16="http://schemas.microsoft.com/office/drawing/2014/main" id="{0552B7CA-1C80-BD6B-378A-4F80BD7DE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7545"/>
            <a:ext cx="4480948" cy="4762913"/>
          </a:xfrm>
          <a:prstGeom prst="rect">
            <a:avLst/>
          </a:prstGeom>
        </p:spPr>
      </p:pic>
      <p:pic>
        <p:nvPicPr>
          <p:cNvPr id="8" name="Immagine 7" descr="Immagine che contiene testo, schermata, Carattere, numero&#10;&#10;Descrizione generata automaticamente">
            <a:extLst>
              <a:ext uri="{FF2B5EF4-FFF2-40B4-BE49-F238E27FC236}">
                <a16:creationId xmlns:a16="http://schemas.microsoft.com/office/drawing/2014/main" id="{847765D4-538A-165A-58F4-3B37D6F3D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948" y="1727545"/>
            <a:ext cx="3947435" cy="4762913"/>
          </a:xfrm>
          <a:prstGeom prst="rect">
            <a:avLst/>
          </a:prstGeom>
        </p:spPr>
      </p:pic>
      <p:pic>
        <p:nvPicPr>
          <p:cNvPr id="10" name="Immagine 9" descr="Immagine che contiene testo, schermata, Carattere, numero&#10;&#10;Descrizione generata automaticamente">
            <a:extLst>
              <a:ext uri="{FF2B5EF4-FFF2-40B4-BE49-F238E27FC236}">
                <a16:creationId xmlns:a16="http://schemas.microsoft.com/office/drawing/2014/main" id="{8986B5EF-4F29-7C65-05F7-292823770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8383" y="1727544"/>
            <a:ext cx="3763617" cy="4762913"/>
          </a:xfrm>
          <a:prstGeom prst="rect">
            <a:avLst/>
          </a:prstGeom>
        </p:spPr>
      </p:pic>
      <p:pic>
        <p:nvPicPr>
          <p:cNvPr id="12" name="Immagine 11" descr="Immagine che contiene persona, interno, dito, unghia/chiodo&#10;&#10;Descrizione generata automaticamente">
            <a:extLst>
              <a:ext uri="{FF2B5EF4-FFF2-40B4-BE49-F238E27FC236}">
                <a16:creationId xmlns:a16="http://schemas.microsoft.com/office/drawing/2014/main" id="{6D8BE438-45AE-CE13-62C0-D8DCD01386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0809" y="0"/>
            <a:ext cx="3071191" cy="1476001"/>
          </a:xfrm>
          <a:prstGeom prst="rect">
            <a:avLst/>
          </a:prstGeom>
        </p:spPr>
      </p:pic>
    </p:spTree>
    <p:extLst>
      <p:ext uri="{BB962C8B-B14F-4D97-AF65-F5344CB8AC3E}">
        <p14:creationId xmlns:p14="http://schemas.microsoft.com/office/powerpoint/2010/main" val="7076249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54F3A7E8-6DA9-4C2B-ACC8-475F34DAE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B21CDF0-4D24-4190-9285-9016C19C1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E792AAD-9F7C-67B7-A15E-19CFCA618F33}"/>
              </a:ext>
            </a:extLst>
          </p:cNvPr>
          <p:cNvSpPr>
            <a:spLocks noGrp="1"/>
          </p:cNvSpPr>
          <p:nvPr>
            <p:ph type="title"/>
          </p:nvPr>
        </p:nvSpPr>
        <p:spPr>
          <a:xfrm>
            <a:off x="-13792" y="137902"/>
            <a:ext cx="5539280" cy="524669"/>
          </a:xfrm>
        </p:spPr>
        <p:txBody>
          <a:bodyPr vert="horz" wrap="square" lIns="0" tIns="0" rIns="0" bIns="0" rtlCol="0" anchor="b" anchorCtr="0">
            <a:normAutofit fontScale="90000"/>
          </a:bodyPr>
          <a:lstStyle/>
          <a:p>
            <a:pPr algn="ctr">
              <a:lnSpc>
                <a:spcPct val="100000"/>
              </a:lnSpc>
            </a:pPr>
            <a:r>
              <a:rPr lang="en-US" sz="5600" spc="-100" dirty="0" err="1"/>
              <a:t>Diagramma</a:t>
            </a:r>
            <a:r>
              <a:rPr lang="en-US" sz="5600" spc="-100" dirty="0"/>
              <a:t> </a:t>
            </a:r>
            <a:r>
              <a:rPr lang="en-US" sz="5600" spc="-100" dirty="0" err="1"/>
              <a:t>delle</a:t>
            </a:r>
            <a:r>
              <a:rPr lang="en-US" sz="5600" spc="-100" dirty="0"/>
              <a:t> </a:t>
            </a:r>
            <a:r>
              <a:rPr lang="en-US" sz="5600" spc="-100" dirty="0" err="1"/>
              <a:t>Classi</a:t>
            </a:r>
            <a:r>
              <a:rPr lang="en-US" sz="5600" spc="-100" dirty="0"/>
              <a:t> Di </a:t>
            </a:r>
            <a:r>
              <a:rPr lang="en-US" sz="5600" spc="-100" dirty="0" err="1"/>
              <a:t>Analisi</a:t>
            </a:r>
            <a:endParaRPr lang="en-US" sz="5600" spc="-100" dirty="0"/>
          </a:p>
        </p:txBody>
      </p:sp>
      <p:grpSp>
        <p:nvGrpSpPr>
          <p:cNvPr id="54" name="Group 53">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09203" y="317452"/>
            <a:ext cx="2117174" cy="588806"/>
            <a:chOff x="4549904" y="5078157"/>
            <a:chExt cx="3023338" cy="840818"/>
          </a:xfrm>
        </p:grpSpPr>
        <p:sp>
          <p:nvSpPr>
            <p:cNvPr id="55"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6"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7"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59" name="Group 58">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990093" y="5372723"/>
            <a:ext cx="2088038" cy="719230"/>
            <a:chOff x="4532666" y="505937"/>
            <a:chExt cx="2981730" cy="1027064"/>
          </a:xfrm>
        </p:grpSpPr>
        <p:sp>
          <p:nvSpPr>
            <p:cNvPr id="60"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1"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62"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Immagine 6" descr="Immagine che contiene testo, diagramma, Piano, Carattere&#10;&#10;Descrizione generata automaticamente">
            <a:extLst>
              <a:ext uri="{FF2B5EF4-FFF2-40B4-BE49-F238E27FC236}">
                <a16:creationId xmlns:a16="http://schemas.microsoft.com/office/drawing/2014/main" id="{509D2D3E-A323-A887-C159-606330CA4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8449"/>
            <a:ext cx="12192000" cy="5539551"/>
          </a:xfrm>
          <a:prstGeom prst="rect">
            <a:avLst/>
          </a:prstGeom>
        </p:spPr>
      </p:pic>
      <p:sp>
        <p:nvSpPr>
          <p:cNvPr id="9" name="CasellaDiTesto 8">
            <a:extLst>
              <a:ext uri="{FF2B5EF4-FFF2-40B4-BE49-F238E27FC236}">
                <a16:creationId xmlns:a16="http://schemas.microsoft.com/office/drawing/2014/main" id="{1150CD80-8268-2040-467C-78A35AA713E0}"/>
              </a:ext>
            </a:extLst>
          </p:cNvPr>
          <p:cNvSpPr txBox="1"/>
          <p:nvPr/>
        </p:nvSpPr>
        <p:spPr>
          <a:xfrm>
            <a:off x="-13792" y="579785"/>
            <a:ext cx="12033072" cy="738664"/>
          </a:xfrm>
          <a:prstGeom prst="rect">
            <a:avLst/>
          </a:prstGeom>
          <a:noFill/>
        </p:spPr>
        <p:txBody>
          <a:bodyPr wrap="square">
            <a:spAutoFit/>
          </a:bodyPr>
          <a:lstStyle/>
          <a:p>
            <a:r>
              <a:rPr lang="it-IT" sz="1400" dirty="0">
                <a:solidFill>
                  <a:schemeClr val="accent6">
                    <a:lumMod val="40000"/>
                    <a:lumOff val="60000"/>
                  </a:schemeClr>
                </a:solidFill>
              </a:rPr>
              <a:t>Il diagramma delle classi di analisi fornisce una panoramica di un sistema mostrandone il</a:t>
            </a:r>
          </a:p>
          <a:p>
            <a:r>
              <a:rPr lang="it-IT" sz="1400" dirty="0">
                <a:solidFill>
                  <a:schemeClr val="accent6">
                    <a:lumMod val="40000"/>
                    <a:lumOff val="60000"/>
                  </a:schemeClr>
                </a:solidFill>
              </a:rPr>
              <a:t>classi e le relazioni tra di esse.</a:t>
            </a:r>
          </a:p>
          <a:p>
            <a:r>
              <a:rPr lang="it-IT" sz="1400" dirty="0">
                <a:solidFill>
                  <a:schemeClr val="accent6">
                    <a:lumMod val="40000"/>
                    <a:lumOff val="60000"/>
                  </a:schemeClr>
                </a:solidFill>
              </a:rPr>
              <a:t>•Buon modo per descrivere l'architettura generale dei componenti del sistema</a:t>
            </a:r>
          </a:p>
        </p:txBody>
      </p:sp>
    </p:spTree>
    <p:extLst>
      <p:ext uri="{BB962C8B-B14F-4D97-AF65-F5344CB8AC3E}">
        <p14:creationId xmlns:p14="http://schemas.microsoft.com/office/powerpoint/2010/main" val="248323344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 name="Picture 19" descr="Testine di diversi spazzolini da denti">
            <a:extLst>
              <a:ext uri="{FF2B5EF4-FFF2-40B4-BE49-F238E27FC236}">
                <a16:creationId xmlns:a16="http://schemas.microsoft.com/office/drawing/2014/main" id="{66E414B3-F67C-B5FD-2191-BD50AA748D4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Effect>
                      <a14:saturation sat="400000"/>
                    </a14:imgEffect>
                  </a14:imgLayer>
                </a14:imgProps>
              </a:ext>
            </a:extLst>
          </a:blip>
          <a:srcRect t="15730"/>
          <a:stretch/>
        </p:blipFill>
        <p:spPr>
          <a:xfrm>
            <a:off x="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ln>
            <a:solidFill>
              <a:schemeClr val="accent4">
                <a:lumMod val="40000"/>
                <a:lumOff val="60000"/>
              </a:schemeClr>
            </a:solidFill>
          </a:ln>
        </p:spPr>
      </p:pic>
      <p:sp>
        <p:nvSpPr>
          <p:cNvPr id="2" name="Titolo 1">
            <a:extLst>
              <a:ext uri="{FF2B5EF4-FFF2-40B4-BE49-F238E27FC236}">
                <a16:creationId xmlns:a16="http://schemas.microsoft.com/office/drawing/2014/main" id="{5BEFADCD-393D-6309-3ED1-B86201DB9AFF}"/>
              </a:ext>
            </a:extLst>
          </p:cNvPr>
          <p:cNvSpPr>
            <a:spLocks noGrp="1"/>
          </p:cNvSpPr>
          <p:nvPr>
            <p:ph type="title"/>
          </p:nvPr>
        </p:nvSpPr>
        <p:spPr>
          <a:xfrm>
            <a:off x="-718570" y="-130423"/>
            <a:ext cx="5900080" cy="895601"/>
          </a:xfrm>
        </p:spPr>
        <p:txBody>
          <a:bodyPr vert="horz" wrap="square" lIns="0" tIns="0" rIns="0" bIns="0" rtlCol="0" anchor="b" anchorCtr="0">
            <a:normAutofit/>
          </a:bodyPr>
          <a:lstStyle/>
          <a:p>
            <a:pPr algn="ctr">
              <a:lnSpc>
                <a:spcPct val="100000"/>
              </a:lnSpc>
            </a:pPr>
            <a:r>
              <a:rPr lang="en-US" sz="5600" spc="-100" dirty="0" err="1">
                <a:solidFill>
                  <a:schemeClr val="bg1"/>
                </a:solidFill>
              </a:rPr>
              <a:t>Obiettivi</a:t>
            </a:r>
            <a:r>
              <a:rPr lang="en-US" sz="5600" spc="-100" dirty="0">
                <a:solidFill>
                  <a:schemeClr val="bg1"/>
                </a:solidFill>
              </a:rPr>
              <a:t> del Progetto</a:t>
            </a:r>
          </a:p>
        </p:txBody>
      </p:sp>
      <p:sp>
        <p:nvSpPr>
          <p:cNvPr id="5" name="CasellaDiTesto 4">
            <a:extLst>
              <a:ext uri="{FF2B5EF4-FFF2-40B4-BE49-F238E27FC236}">
                <a16:creationId xmlns:a16="http://schemas.microsoft.com/office/drawing/2014/main" id="{9F51C305-6907-0C82-6A25-B51B5DD20033}"/>
              </a:ext>
            </a:extLst>
          </p:cNvPr>
          <p:cNvSpPr txBox="1"/>
          <p:nvPr/>
        </p:nvSpPr>
        <p:spPr>
          <a:xfrm>
            <a:off x="-38784" y="647910"/>
            <a:ext cx="7379542" cy="646331"/>
          </a:xfrm>
          <a:prstGeom prst="rect">
            <a:avLst/>
          </a:prstGeom>
          <a:noFill/>
        </p:spPr>
        <p:txBody>
          <a:bodyPr wrap="square">
            <a:spAutoFit/>
          </a:bodyPr>
          <a:lstStyle/>
          <a:p>
            <a:r>
              <a:rPr lang="it-IT" dirty="0">
                <a:solidFill>
                  <a:schemeClr val="bg1"/>
                </a:solidFill>
              </a:rPr>
              <a:t>Si vuole progettare un’applicazione web per la gestione web di uno studio dentistico, utilizzabile sia dai dipendenti che dai pazienti. </a:t>
            </a:r>
          </a:p>
        </p:txBody>
      </p:sp>
      <p:graphicFrame>
        <p:nvGraphicFramePr>
          <p:cNvPr id="6" name="Tabella 6">
            <a:extLst>
              <a:ext uri="{FF2B5EF4-FFF2-40B4-BE49-F238E27FC236}">
                <a16:creationId xmlns:a16="http://schemas.microsoft.com/office/drawing/2014/main" id="{FDC9FD0A-7413-253E-2B77-859ABA0EC1DE}"/>
              </a:ext>
            </a:extLst>
          </p:cNvPr>
          <p:cNvGraphicFramePr>
            <a:graphicFrameLocks noGrp="1"/>
          </p:cNvGraphicFramePr>
          <p:nvPr>
            <p:extLst>
              <p:ext uri="{D42A27DB-BD31-4B8C-83A1-F6EECF244321}">
                <p14:modId xmlns:p14="http://schemas.microsoft.com/office/powerpoint/2010/main" val="2230166273"/>
              </p:ext>
            </p:extLst>
          </p:nvPr>
        </p:nvGraphicFramePr>
        <p:xfrm>
          <a:off x="242596" y="1210663"/>
          <a:ext cx="8144160" cy="2651760"/>
        </p:xfrm>
        <a:graphic>
          <a:graphicData uri="http://schemas.openxmlformats.org/drawingml/2006/table">
            <a:tbl>
              <a:tblPr firstRow="1" bandCol="1">
                <a:tableStyleId>{5C22544A-7EE6-4342-B048-85BDC9FD1C3A}</a:tableStyleId>
              </a:tblPr>
              <a:tblGrid>
                <a:gridCol w="2714720">
                  <a:extLst>
                    <a:ext uri="{9D8B030D-6E8A-4147-A177-3AD203B41FA5}">
                      <a16:colId xmlns:a16="http://schemas.microsoft.com/office/drawing/2014/main" val="2745071009"/>
                    </a:ext>
                  </a:extLst>
                </a:gridCol>
                <a:gridCol w="2714720">
                  <a:extLst>
                    <a:ext uri="{9D8B030D-6E8A-4147-A177-3AD203B41FA5}">
                      <a16:colId xmlns:a16="http://schemas.microsoft.com/office/drawing/2014/main" val="1201550738"/>
                    </a:ext>
                  </a:extLst>
                </a:gridCol>
                <a:gridCol w="2714720">
                  <a:extLst>
                    <a:ext uri="{9D8B030D-6E8A-4147-A177-3AD203B41FA5}">
                      <a16:colId xmlns:a16="http://schemas.microsoft.com/office/drawing/2014/main" val="3576853810"/>
                    </a:ext>
                  </a:extLst>
                </a:gridCol>
              </a:tblGrid>
              <a:tr h="275882">
                <a:tc>
                  <a:txBody>
                    <a:bodyPr/>
                    <a:lstStyle/>
                    <a:p>
                      <a:r>
                        <a:rPr lang="it-IT" dirty="0"/>
                        <a:t>PAZIENTI</a:t>
                      </a:r>
                    </a:p>
                  </a:txBody>
                  <a:tcPr/>
                </a:tc>
                <a:tc>
                  <a:txBody>
                    <a:bodyPr/>
                    <a:lstStyle/>
                    <a:p>
                      <a:r>
                        <a:rPr lang="it-IT" dirty="0"/>
                        <a:t>DIPENDENTI </a:t>
                      </a:r>
                    </a:p>
                  </a:txBody>
                  <a:tcPr/>
                </a:tc>
                <a:tc>
                  <a:txBody>
                    <a:bodyPr/>
                    <a:lstStyle/>
                    <a:p>
                      <a:r>
                        <a:rPr lang="it-IT" dirty="0"/>
                        <a:t>DOTTORE</a:t>
                      </a:r>
                    </a:p>
                  </a:txBody>
                  <a:tcPr/>
                </a:tc>
                <a:extLst>
                  <a:ext uri="{0D108BD9-81ED-4DB2-BD59-A6C34878D82A}">
                    <a16:rowId xmlns:a16="http://schemas.microsoft.com/office/drawing/2014/main" val="2080145713"/>
                  </a:ext>
                </a:extLst>
              </a:tr>
              <a:tr h="622922">
                <a:tc>
                  <a:txBody>
                    <a:bodyPr/>
                    <a:lstStyle/>
                    <a:p>
                      <a:r>
                        <a:rPr lang="it-IT" dirty="0"/>
                        <a:t>Prenotazione</a:t>
                      </a:r>
                    </a:p>
                  </a:txBody>
                  <a:tcPr/>
                </a:tc>
                <a:tc>
                  <a:txBody>
                    <a:bodyPr/>
                    <a:lstStyle/>
                    <a:p>
                      <a:r>
                        <a:rPr lang="it-IT" dirty="0"/>
                        <a:t>Gestione Appuntamenti</a:t>
                      </a:r>
                    </a:p>
                  </a:txBody>
                  <a:tcPr/>
                </a:tc>
                <a:tc>
                  <a:txBody>
                    <a:bodyPr/>
                    <a:lstStyle/>
                    <a:p>
                      <a:r>
                        <a:rPr lang="it-IT" dirty="0"/>
                        <a:t>Visualizzazione Lista Dipendenti</a:t>
                      </a:r>
                    </a:p>
                  </a:txBody>
                  <a:tcPr/>
                </a:tc>
                <a:extLst>
                  <a:ext uri="{0D108BD9-81ED-4DB2-BD59-A6C34878D82A}">
                    <a16:rowId xmlns:a16="http://schemas.microsoft.com/office/drawing/2014/main" val="1246262802"/>
                  </a:ext>
                </a:extLst>
              </a:tr>
              <a:tr h="622922">
                <a:tc>
                  <a:txBody>
                    <a:bodyPr/>
                    <a:lstStyle/>
                    <a:p>
                      <a:r>
                        <a:rPr lang="it-IT" dirty="0"/>
                        <a:t>Visualizzare profilo</a:t>
                      </a:r>
                    </a:p>
                  </a:txBody>
                  <a:tcPr/>
                </a:tc>
                <a:tc>
                  <a:txBody>
                    <a:bodyPr/>
                    <a:lstStyle/>
                    <a:p>
                      <a:r>
                        <a:rPr lang="it-IT" dirty="0"/>
                        <a:t>Gestione Materiali</a:t>
                      </a:r>
                    </a:p>
                  </a:txBody>
                  <a:tcPr/>
                </a:tc>
                <a:tc>
                  <a:txBody>
                    <a:bodyPr/>
                    <a:lstStyle/>
                    <a:p>
                      <a:r>
                        <a:rPr lang="it-IT" dirty="0"/>
                        <a:t>Link Registrazione Dipendente</a:t>
                      </a:r>
                    </a:p>
                  </a:txBody>
                  <a:tcPr/>
                </a:tc>
                <a:extLst>
                  <a:ext uri="{0D108BD9-81ED-4DB2-BD59-A6C34878D82A}">
                    <a16:rowId xmlns:a16="http://schemas.microsoft.com/office/drawing/2014/main" val="3372779653"/>
                  </a:ext>
                </a:extLst>
              </a:tr>
              <a:tr h="622922">
                <a:tc>
                  <a:txBody>
                    <a:bodyPr/>
                    <a:lstStyle/>
                    <a:p>
                      <a:r>
                        <a:rPr lang="it-IT" dirty="0"/>
                        <a:t>Modificare Dati Profilo</a:t>
                      </a:r>
                    </a:p>
                  </a:txBody>
                  <a:tcPr/>
                </a:tc>
                <a:tc>
                  <a:txBody>
                    <a:bodyPr/>
                    <a:lstStyle/>
                    <a:p>
                      <a:r>
                        <a:rPr lang="it-IT" dirty="0"/>
                        <a:t>Gestione Fatture</a:t>
                      </a:r>
                    </a:p>
                  </a:txBody>
                  <a:tcPr/>
                </a:tc>
                <a:tc>
                  <a:txBody>
                    <a:bodyPr/>
                    <a:lstStyle/>
                    <a:p>
                      <a:r>
                        <a:rPr lang="it-IT" dirty="0"/>
                        <a:t>Autorizzazione Modifiche</a:t>
                      </a:r>
                    </a:p>
                  </a:txBody>
                  <a:tcPr/>
                </a:tc>
                <a:extLst>
                  <a:ext uri="{0D108BD9-81ED-4DB2-BD59-A6C34878D82A}">
                    <a16:rowId xmlns:a16="http://schemas.microsoft.com/office/drawing/2014/main" val="2168068271"/>
                  </a:ext>
                </a:extLst>
              </a:tr>
              <a:tr h="355955">
                <a:tc>
                  <a:txBody>
                    <a:bodyPr/>
                    <a:lstStyle/>
                    <a:p>
                      <a:r>
                        <a:rPr lang="it-IT" dirty="0"/>
                        <a:t>Pagamento Online</a:t>
                      </a:r>
                    </a:p>
                  </a:txBody>
                  <a:tcPr/>
                </a:tc>
                <a:tc>
                  <a:txBody>
                    <a:bodyPr/>
                    <a:lstStyle/>
                    <a:p>
                      <a:endParaRPr lang="it-IT"/>
                    </a:p>
                  </a:txBody>
                  <a:tcPr/>
                </a:tc>
                <a:tc>
                  <a:txBody>
                    <a:bodyPr/>
                    <a:lstStyle/>
                    <a:p>
                      <a:endParaRPr lang="it-IT" dirty="0"/>
                    </a:p>
                  </a:txBody>
                  <a:tcPr/>
                </a:tc>
                <a:extLst>
                  <a:ext uri="{0D108BD9-81ED-4DB2-BD59-A6C34878D82A}">
                    <a16:rowId xmlns:a16="http://schemas.microsoft.com/office/drawing/2014/main" val="2662357209"/>
                  </a:ext>
                </a:extLst>
              </a:tr>
            </a:tbl>
          </a:graphicData>
        </a:graphic>
      </p:graphicFrame>
      <p:sp>
        <p:nvSpPr>
          <p:cNvPr id="11" name="CasellaDiTesto 10">
            <a:extLst>
              <a:ext uri="{FF2B5EF4-FFF2-40B4-BE49-F238E27FC236}">
                <a16:creationId xmlns:a16="http://schemas.microsoft.com/office/drawing/2014/main" id="{1E485465-71A1-9A15-5C5A-9278A886DA57}"/>
              </a:ext>
            </a:extLst>
          </p:cNvPr>
          <p:cNvSpPr txBox="1"/>
          <p:nvPr/>
        </p:nvSpPr>
        <p:spPr>
          <a:xfrm>
            <a:off x="8832842" y="103369"/>
            <a:ext cx="3359138" cy="1477328"/>
          </a:xfrm>
          <a:prstGeom prst="rect">
            <a:avLst/>
          </a:prstGeom>
          <a:noFill/>
        </p:spPr>
        <p:txBody>
          <a:bodyPr wrap="square" rtlCol="0">
            <a:spAutoFit/>
          </a:bodyPr>
          <a:lstStyle/>
          <a:p>
            <a:pPr algn="r"/>
            <a:r>
              <a:rPr lang="it-IT" dirty="0">
                <a:solidFill>
                  <a:srgbClr val="0070C0"/>
                </a:solidFill>
              </a:rPr>
              <a:t>Pattern Architetturale scelto:</a:t>
            </a:r>
          </a:p>
          <a:p>
            <a:pPr algn="r"/>
            <a:r>
              <a:rPr lang="it-IT" dirty="0">
                <a:solidFill>
                  <a:srgbClr val="0070C0"/>
                </a:solidFill>
              </a:rPr>
              <a:t> </a:t>
            </a:r>
            <a:r>
              <a:rPr lang="it-IT" b="1" dirty="0">
                <a:solidFill>
                  <a:srgbClr val="C00000"/>
                </a:solidFill>
              </a:rPr>
              <a:t>Model-</a:t>
            </a:r>
            <a:r>
              <a:rPr lang="it-IT" b="1" dirty="0" err="1">
                <a:solidFill>
                  <a:srgbClr val="C00000"/>
                </a:solidFill>
              </a:rPr>
              <a:t>View</a:t>
            </a:r>
            <a:r>
              <a:rPr lang="it-IT" b="1" dirty="0">
                <a:solidFill>
                  <a:srgbClr val="C00000"/>
                </a:solidFill>
              </a:rPr>
              <a:t>-Controller</a:t>
            </a:r>
          </a:p>
          <a:p>
            <a:pPr algn="r"/>
            <a:endParaRPr lang="it-IT" dirty="0">
              <a:solidFill>
                <a:srgbClr val="0070C0"/>
              </a:solidFill>
            </a:endParaRPr>
          </a:p>
          <a:p>
            <a:pPr algn="r"/>
            <a:r>
              <a:rPr lang="it-IT" dirty="0">
                <a:solidFill>
                  <a:srgbClr val="0070C0"/>
                </a:solidFill>
              </a:rPr>
              <a:t>Modello di sviluppo del software scelto:   </a:t>
            </a:r>
            <a:r>
              <a:rPr lang="it-IT" b="1" dirty="0">
                <a:solidFill>
                  <a:srgbClr val="C00000"/>
                </a:solidFill>
              </a:rPr>
              <a:t>Iterativo</a:t>
            </a:r>
          </a:p>
        </p:txBody>
      </p:sp>
    </p:spTree>
    <p:extLst>
      <p:ext uri="{BB962C8B-B14F-4D97-AF65-F5344CB8AC3E}">
        <p14:creationId xmlns:p14="http://schemas.microsoft.com/office/powerpoint/2010/main" val="35714174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80">
                                          <p:stCondLst>
                                            <p:cond delay="0"/>
                                          </p:stCondLst>
                                        </p:cTn>
                                        <p:tgtEl>
                                          <p:spTgt spid="11"/>
                                        </p:tgtEl>
                                      </p:cBhvr>
                                    </p:animEffect>
                                    <p:anim calcmode="lin" valueType="num">
                                      <p:cBhvr>
                                        <p:cTn id="2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0" dur="26">
                                          <p:stCondLst>
                                            <p:cond delay="650"/>
                                          </p:stCondLst>
                                        </p:cTn>
                                        <p:tgtEl>
                                          <p:spTgt spid="11"/>
                                        </p:tgtEl>
                                      </p:cBhvr>
                                      <p:to x="100000" y="60000"/>
                                    </p:animScale>
                                    <p:animScale>
                                      <p:cBhvr>
                                        <p:cTn id="31" dur="166" decel="50000">
                                          <p:stCondLst>
                                            <p:cond delay="676"/>
                                          </p:stCondLst>
                                        </p:cTn>
                                        <p:tgtEl>
                                          <p:spTgt spid="11"/>
                                        </p:tgtEl>
                                      </p:cBhvr>
                                      <p:to x="100000" y="100000"/>
                                    </p:animScale>
                                    <p:animScale>
                                      <p:cBhvr>
                                        <p:cTn id="32" dur="26">
                                          <p:stCondLst>
                                            <p:cond delay="1312"/>
                                          </p:stCondLst>
                                        </p:cTn>
                                        <p:tgtEl>
                                          <p:spTgt spid="11"/>
                                        </p:tgtEl>
                                      </p:cBhvr>
                                      <p:to x="100000" y="80000"/>
                                    </p:animScale>
                                    <p:animScale>
                                      <p:cBhvr>
                                        <p:cTn id="33" dur="166" decel="50000">
                                          <p:stCondLst>
                                            <p:cond delay="1338"/>
                                          </p:stCondLst>
                                        </p:cTn>
                                        <p:tgtEl>
                                          <p:spTgt spid="11"/>
                                        </p:tgtEl>
                                      </p:cBhvr>
                                      <p:to x="100000" y="100000"/>
                                    </p:animScale>
                                    <p:animScale>
                                      <p:cBhvr>
                                        <p:cTn id="34" dur="26">
                                          <p:stCondLst>
                                            <p:cond delay="1642"/>
                                          </p:stCondLst>
                                        </p:cTn>
                                        <p:tgtEl>
                                          <p:spTgt spid="11"/>
                                        </p:tgtEl>
                                      </p:cBhvr>
                                      <p:to x="100000" y="90000"/>
                                    </p:animScale>
                                    <p:animScale>
                                      <p:cBhvr>
                                        <p:cTn id="35" dur="166" decel="50000">
                                          <p:stCondLst>
                                            <p:cond delay="1668"/>
                                          </p:stCondLst>
                                        </p:cTn>
                                        <p:tgtEl>
                                          <p:spTgt spid="11"/>
                                        </p:tgtEl>
                                      </p:cBhvr>
                                      <p:to x="100000" y="100000"/>
                                    </p:animScale>
                                    <p:animScale>
                                      <p:cBhvr>
                                        <p:cTn id="36" dur="26">
                                          <p:stCondLst>
                                            <p:cond delay="1808"/>
                                          </p:stCondLst>
                                        </p:cTn>
                                        <p:tgtEl>
                                          <p:spTgt spid="11"/>
                                        </p:tgtEl>
                                      </p:cBhvr>
                                      <p:to x="100000" y="95000"/>
                                    </p:animScale>
                                    <p:animScale>
                                      <p:cBhvr>
                                        <p:cTn id="37"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7CFD77E6-2D26-7A4C-A368-26C80B48EC08}"/>
              </a:ext>
            </a:extLst>
          </p:cNvPr>
          <p:cNvSpPr>
            <a:spLocks noGrp="1"/>
          </p:cNvSpPr>
          <p:nvPr>
            <p:ph type="title"/>
          </p:nvPr>
        </p:nvSpPr>
        <p:spPr>
          <a:xfrm>
            <a:off x="365760" y="515700"/>
            <a:ext cx="5640160" cy="681280"/>
          </a:xfrm>
        </p:spPr>
        <p:txBody>
          <a:bodyPr>
            <a:normAutofit/>
          </a:bodyPr>
          <a:lstStyle/>
          <a:p>
            <a:r>
              <a:rPr lang="it-IT" dirty="0"/>
              <a:t>Diagramma dei Package d’Analisi</a:t>
            </a:r>
          </a:p>
        </p:txBody>
      </p:sp>
      <p:sp>
        <p:nvSpPr>
          <p:cNvPr id="6" name="Segnaposto contenuto 5">
            <a:extLst>
              <a:ext uri="{FF2B5EF4-FFF2-40B4-BE49-F238E27FC236}">
                <a16:creationId xmlns:a16="http://schemas.microsoft.com/office/drawing/2014/main" id="{BBCBBA3E-B236-3C7B-645C-8823D03AE332}"/>
              </a:ext>
            </a:extLst>
          </p:cNvPr>
          <p:cNvSpPr>
            <a:spLocks noGrp="1"/>
          </p:cNvSpPr>
          <p:nvPr>
            <p:ph idx="1"/>
          </p:nvPr>
        </p:nvSpPr>
        <p:spPr>
          <a:xfrm>
            <a:off x="116981" y="1308740"/>
            <a:ext cx="5161280" cy="3227375"/>
          </a:xfrm>
        </p:spPr>
        <p:txBody>
          <a:bodyPr>
            <a:normAutofit fontScale="92500"/>
          </a:bodyPr>
          <a:lstStyle/>
          <a:p>
            <a:r>
              <a:rPr lang="it-IT" sz="2800" dirty="0"/>
              <a:t>Per organizzare diagrammi di classe complessi, possiamo raggruppare classi in pacchetti. Un pacchetto è una raccolta di elementi UML logicamente correlati.</a:t>
            </a:r>
          </a:p>
        </p:txBody>
      </p:sp>
      <p:pic>
        <p:nvPicPr>
          <p:cNvPr id="8" name="Immagine 7" descr="Immagine che contiene testo, schermata, Rettangolo, Carattere&#10;&#10;Descrizione generata automaticamente">
            <a:extLst>
              <a:ext uri="{FF2B5EF4-FFF2-40B4-BE49-F238E27FC236}">
                <a16:creationId xmlns:a16="http://schemas.microsoft.com/office/drawing/2014/main" id="{391E968B-00BD-5FA9-1324-7723301F0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261" y="1308740"/>
            <a:ext cx="6913739" cy="5549260"/>
          </a:xfrm>
          <a:prstGeom prst="rect">
            <a:avLst/>
          </a:prstGeom>
        </p:spPr>
      </p:pic>
    </p:spTree>
    <p:extLst>
      <p:ext uri="{BB962C8B-B14F-4D97-AF65-F5344CB8AC3E}">
        <p14:creationId xmlns:p14="http://schemas.microsoft.com/office/powerpoint/2010/main" val="42794680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6D9197-E5B4-F799-56DA-A954288EABE5}"/>
              </a:ext>
            </a:extLst>
          </p:cNvPr>
          <p:cNvSpPr>
            <a:spLocks noGrp="1"/>
          </p:cNvSpPr>
          <p:nvPr>
            <p:ph type="title"/>
          </p:nvPr>
        </p:nvSpPr>
        <p:spPr>
          <a:xfrm>
            <a:off x="161200" y="162000"/>
            <a:ext cx="4146640" cy="1067360"/>
          </a:xfrm>
        </p:spPr>
        <p:txBody>
          <a:bodyPr>
            <a:normAutofit fontScale="90000"/>
          </a:bodyPr>
          <a:lstStyle/>
          <a:p>
            <a:r>
              <a:rPr lang="it-IT" sz="5400" dirty="0"/>
              <a:t>Diagrammi delle Sequenze</a:t>
            </a:r>
          </a:p>
        </p:txBody>
      </p:sp>
      <p:sp>
        <p:nvSpPr>
          <p:cNvPr id="3" name="Segnaposto contenuto 2">
            <a:extLst>
              <a:ext uri="{FF2B5EF4-FFF2-40B4-BE49-F238E27FC236}">
                <a16:creationId xmlns:a16="http://schemas.microsoft.com/office/drawing/2014/main" id="{6AA85204-1F6A-1517-2095-A337BEA38713}"/>
              </a:ext>
            </a:extLst>
          </p:cNvPr>
          <p:cNvSpPr>
            <a:spLocks noGrp="1"/>
          </p:cNvSpPr>
          <p:nvPr>
            <p:ph idx="1"/>
          </p:nvPr>
        </p:nvSpPr>
        <p:spPr>
          <a:xfrm>
            <a:off x="0" y="814400"/>
            <a:ext cx="10728325" cy="3227375"/>
          </a:xfrm>
        </p:spPr>
        <p:txBody>
          <a:bodyPr/>
          <a:lstStyle/>
          <a:p>
            <a:r>
              <a:rPr lang="it-IT" sz="1400" dirty="0"/>
              <a:t>I diagrammi delle sequenze ci aiutano a vedere come il sistema lavora, mostra cosa fanno le classi nel sistema e soprattutto come comunicano tra di loro</a:t>
            </a:r>
          </a:p>
          <a:p>
            <a:endParaRPr lang="it-IT" dirty="0"/>
          </a:p>
        </p:txBody>
      </p:sp>
      <p:pic>
        <p:nvPicPr>
          <p:cNvPr id="5" name="Immagine 4" descr="Immagine che contiene testo, schermata, diagramma, Parallelo&#10;&#10;Descrizione generata automaticamente">
            <a:extLst>
              <a:ext uri="{FF2B5EF4-FFF2-40B4-BE49-F238E27FC236}">
                <a16:creationId xmlns:a16="http://schemas.microsoft.com/office/drawing/2014/main" id="{63240647-2493-AB26-7636-02C2D2944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5357"/>
            <a:ext cx="7003387" cy="4900085"/>
          </a:xfrm>
          <a:prstGeom prst="rect">
            <a:avLst/>
          </a:prstGeom>
        </p:spPr>
      </p:pic>
      <p:pic>
        <p:nvPicPr>
          <p:cNvPr id="7" name="Immagine 6" descr="Immagine che contiene testo, diagramma, Parallelo, schermata&#10;&#10;Descrizione generata automaticamente">
            <a:extLst>
              <a:ext uri="{FF2B5EF4-FFF2-40B4-BE49-F238E27FC236}">
                <a16:creationId xmlns:a16="http://schemas.microsoft.com/office/drawing/2014/main" id="{659A3DD8-BFF2-59A3-0C9E-027081887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387" y="1385356"/>
            <a:ext cx="5201919" cy="5472643"/>
          </a:xfrm>
          <a:prstGeom prst="rect">
            <a:avLst/>
          </a:prstGeom>
        </p:spPr>
      </p:pic>
    </p:spTree>
    <p:extLst>
      <p:ext uri="{BB962C8B-B14F-4D97-AF65-F5344CB8AC3E}">
        <p14:creationId xmlns:p14="http://schemas.microsoft.com/office/powerpoint/2010/main" val="7417142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par>
                                <p:cTn id="18" presetID="21" presetClass="entr" presetSubtype="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 diagramma, Parallelo, Piano&#10;&#10;Descrizione generata automaticamente">
            <a:extLst>
              <a:ext uri="{FF2B5EF4-FFF2-40B4-BE49-F238E27FC236}">
                <a16:creationId xmlns:a16="http://schemas.microsoft.com/office/drawing/2014/main" id="{E01B55A0-F205-A253-72B1-0E1E62C3F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 y="0"/>
            <a:ext cx="6088908" cy="5822185"/>
          </a:xfrm>
          <a:prstGeom prst="rect">
            <a:avLst/>
          </a:prstGeom>
        </p:spPr>
      </p:pic>
      <p:pic>
        <p:nvPicPr>
          <p:cNvPr id="13" name="Immagine 12" descr="Immagine che contiene testo, schermata, Parallelo, numero&#10;&#10;Descrizione generata automaticamente">
            <a:extLst>
              <a:ext uri="{FF2B5EF4-FFF2-40B4-BE49-F238E27FC236}">
                <a16:creationId xmlns:a16="http://schemas.microsoft.com/office/drawing/2014/main" id="{39B718E2-988A-CB9F-5825-7CB443B68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120" y="0"/>
            <a:ext cx="6285666" cy="5822184"/>
          </a:xfrm>
          <a:prstGeom prst="rect">
            <a:avLst/>
          </a:prstGeom>
        </p:spPr>
      </p:pic>
    </p:spTree>
    <p:extLst>
      <p:ext uri="{BB962C8B-B14F-4D97-AF65-F5344CB8AC3E}">
        <p14:creationId xmlns:p14="http://schemas.microsoft.com/office/powerpoint/2010/main" val="11229213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Immagine che contiene testo, schermata, Parallelo, diagramma&#10;&#10;Descrizione generata automaticamente">
            <a:extLst>
              <a:ext uri="{FF2B5EF4-FFF2-40B4-BE49-F238E27FC236}">
                <a16:creationId xmlns:a16="http://schemas.microsoft.com/office/drawing/2014/main" id="{87DFFA9E-0946-BC20-E419-1F42C7792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33700" cy="5006774"/>
          </a:xfrm>
          <a:prstGeom prst="rect">
            <a:avLst/>
          </a:prstGeom>
        </p:spPr>
      </p:pic>
      <p:pic>
        <p:nvPicPr>
          <p:cNvPr id="19" name="Immagine 18" descr="Immagine che contiene testo, schermata, Parallelo, ricevuta&#10;&#10;Descrizione generata automaticamente">
            <a:extLst>
              <a:ext uri="{FF2B5EF4-FFF2-40B4-BE49-F238E27FC236}">
                <a16:creationId xmlns:a16="http://schemas.microsoft.com/office/drawing/2014/main" id="{3A28B4DE-704E-DBF7-D1C7-E8A78FD40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5811586" cy="5006774"/>
          </a:xfrm>
          <a:prstGeom prst="rect">
            <a:avLst/>
          </a:prstGeom>
        </p:spPr>
      </p:pic>
    </p:spTree>
    <p:extLst>
      <p:ext uri="{BB962C8B-B14F-4D97-AF65-F5344CB8AC3E}">
        <p14:creationId xmlns:p14="http://schemas.microsoft.com/office/powerpoint/2010/main" val="220510644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descr="Immagine che contiene testo, schermata, Parallelo, diagramma">
            <a:extLst>
              <a:ext uri="{FF2B5EF4-FFF2-40B4-BE49-F238E27FC236}">
                <a16:creationId xmlns:a16="http://schemas.microsoft.com/office/drawing/2014/main" id="{E490F8BB-B6E7-D583-FDB2-1DA60DCB7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06056" cy="5578323"/>
          </a:xfrm>
          <a:prstGeom prst="rect">
            <a:avLst/>
          </a:prstGeom>
        </p:spPr>
      </p:pic>
      <p:pic>
        <p:nvPicPr>
          <p:cNvPr id="21" name="Immagine 20" descr="Immagine che contiene testo, schermata, Parallelo, diagramma&#10;&#10;Descrizione generata automaticamente">
            <a:extLst>
              <a:ext uri="{FF2B5EF4-FFF2-40B4-BE49-F238E27FC236}">
                <a16:creationId xmlns:a16="http://schemas.microsoft.com/office/drawing/2014/main" id="{B0786B38-6336-626A-89F5-56E6463E8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056" y="3120"/>
            <a:ext cx="5585944" cy="4701947"/>
          </a:xfrm>
          <a:prstGeom prst="rect">
            <a:avLst/>
          </a:prstGeom>
        </p:spPr>
      </p:pic>
      <p:pic>
        <p:nvPicPr>
          <p:cNvPr id="19" name="Immagine 18" descr="Immagine che contiene testo, schermata, linea, diagramma&#10;&#10;Descrizione generata automaticamente">
            <a:extLst>
              <a:ext uri="{FF2B5EF4-FFF2-40B4-BE49-F238E27FC236}">
                <a16:creationId xmlns:a16="http://schemas.microsoft.com/office/drawing/2014/main" id="{DBAD1B18-1457-C7FE-0988-B8D82A01F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6056" y="4500786"/>
            <a:ext cx="5585944" cy="2354094"/>
          </a:xfrm>
          <a:prstGeom prst="rect">
            <a:avLst/>
          </a:prstGeom>
        </p:spPr>
      </p:pic>
    </p:spTree>
    <p:extLst>
      <p:ext uri="{BB962C8B-B14F-4D97-AF65-F5344CB8AC3E}">
        <p14:creationId xmlns:p14="http://schemas.microsoft.com/office/powerpoint/2010/main" val="2922298521"/>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3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90"/>
                                          </p:val>
                                        </p:tav>
                                        <p:tav tm="100000">
                                          <p:val>
                                            <p:fltVal val="0"/>
                                          </p:val>
                                        </p:tav>
                                      </p:tavLst>
                                    </p:anim>
                                    <p:animEffect transition="in" filter="fade">
                                      <p:cBhvr>
                                        <p:cTn id="16" dur="1000"/>
                                        <p:tgtEl>
                                          <p:spTgt spid="21"/>
                                        </p:tgtEl>
                                      </p:cBhvr>
                                    </p:animEffect>
                                  </p:childTnLst>
                                </p:cTn>
                              </p:par>
                              <p:par>
                                <p:cTn id="17" presetID="3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90"/>
                                          </p:val>
                                        </p:tav>
                                        <p:tav tm="100000">
                                          <p:val>
                                            <p:fltVal val="0"/>
                                          </p:val>
                                        </p:tav>
                                      </p:tavLst>
                                    </p:anim>
                                    <p:animEffect transition="in" filter="fade">
                                      <p:cBhvr>
                                        <p:cTn id="2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5BDC4A-B1EB-6A57-A9FF-69CCA92AD323}"/>
              </a:ext>
            </a:extLst>
          </p:cNvPr>
          <p:cNvSpPr>
            <a:spLocks noGrp="1"/>
          </p:cNvSpPr>
          <p:nvPr>
            <p:ph type="title"/>
          </p:nvPr>
        </p:nvSpPr>
        <p:spPr>
          <a:xfrm>
            <a:off x="79920" y="90880"/>
            <a:ext cx="10728322" cy="1477328"/>
          </a:xfrm>
        </p:spPr>
        <p:txBody>
          <a:bodyPr>
            <a:normAutofit/>
          </a:bodyPr>
          <a:lstStyle/>
          <a:p>
            <a:r>
              <a:rPr lang="it-IT" sz="5400" dirty="0"/>
              <a:t>Diagrammi delle Attività</a:t>
            </a:r>
          </a:p>
        </p:txBody>
      </p:sp>
      <p:sp>
        <p:nvSpPr>
          <p:cNvPr id="3" name="Segnaposto contenuto 2">
            <a:extLst>
              <a:ext uri="{FF2B5EF4-FFF2-40B4-BE49-F238E27FC236}">
                <a16:creationId xmlns:a16="http://schemas.microsoft.com/office/drawing/2014/main" id="{538AA8C6-9CE5-E44F-ACE6-7E9098D644DC}"/>
              </a:ext>
            </a:extLst>
          </p:cNvPr>
          <p:cNvSpPr>
            <a:spLocks noGrp="1"/>
          </p:cNvSpPr>
          <p:nvPr>
            <p:ph idx="1"/>
          </p:nvPr>
        </p:nvSpPr>
        <p:spPr>
          <a:xfrm>
            <a:off x="4561840" y="90880"/>
            <a:ext cx="7630159" cy="1162477"/>
          </a:xfrm>
        </p:spPr>
        <p:txBody>
          <a:bodyPr>
            <a:normAutofit/>
          </a:bodyPr>
          <a:lstStyle/>
          <a:p>
            <a:r>
              <a:rPr lang="it-IT" sz="1800" dirty="0"/>
              <a:t>descrivono il flusso di eventi in un punto specifico del programma, descrivendo meglio anche le scelte possibili che possono essere percorse</a:t>
            </a:r>
          </a:p>
        </p:txBody>
      </p:sp>
      <p:pic>
        <p:nvPicPr>
          <p:cNvPr id="5" name="Immagine 4" descr="Immagine che contiene schermata, testo, diagramma, Parallelo&#10;&#10;Descrizione generata automaticamente">
            <a:extLst>
              <a:ext uri="{FF2B5EF4-FFF2-40B4-BE49-F238E27FC236}">
                <a16:creationId xmlns:a16="http://schemas.microsoft.com/office/drawing/2014/main" id="{E42F9914-CEAE-CFBA-68E8-DF61D1B9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20" y="1417416"/>
            <a:ext cx="8537306" cy="5440584"/>
          </a:xfrm>
          <a:prstGeom prst="rect">
            <a:avLst/>
          </a:prstGeom>
        </p:spPr>
      </p:pic>
      <p:pic>
        <p:nvPicPr>
          <p:cNvPr id="7" name="Immagine 6" descr="Immagine che contiene pennarello&#10;&#10;Descrizione generata automaticamente con attendibilità media">
            <a:extLst>
              <a:ext uri="{FF2B5EF4-FFF2-40B4-BE49-F238E27FC236}">
                <a16:creationId xmlns:a16="http://schemas.microsoft.com/office/drawing/2014/main" id="{40EF2E30-C524-8AEF-E66F-06FA46E38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12612">
            <a:off x="8941881" y="1651039"/>
            <a:ext cx="3277855" cy="1844665"/>
          </a:xfrm>
          <a:prstGeom prst="ellipse">
            <a:avLst/>
          </a:prstGeom>
          <a:ln>
            <a:noFill/>
          </a:ln>
          <a:effectLst>
            <a:softEdge rad="112500"/>
          </a:effectLst>
        </p:spPr>
      </p:pic>
    </p:spTree>
    <p:extLst>
      <p:ext uri="{BB962C8B-B14F-4D97-AF65-F5344CB8AC3E}">
        <p14:creationId xmlns:p14="http://schemas.microsoft.com/office/powerpoint/2010/main" val="8255501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0701CF8-F977-8656-C309-A3F47B9665DD}"/>
              </a:ext>
            </a:extLst>
          </p:cNvPr>
          <p:cNvPicPr>
            <a:picLocks noChangeAspect="1"/>
          </p:cNvPicPr>
          <p:nvPr/>
        </p:nvPicPr>
        <p:blipFill>
          <a:blip r:embed="rId2"/>
          <a:stretch>
            <a:fillRect/>
          </a:stretch>
        </p:blipFill>
        <p:spPr>
          <a:xfrm>
            <a:off x="-1" y="1209494"/>
            <a:ext cx="7782339" cy="5648506"/>
          </a:xfrm>
          <a:prstGeom prst="rect">
            <a:avLst/>
          </a:prstGeom>
        </p:spPr>
      </p:pic>
      <p:pic>
        <p:nvPicPr>
          <p:cNvPr id="7" name="Immagine 6" descr="Immagine che contiene testo, schermata, diagramma, design&#10;&#10;Descrizione generata automaticamente">
            <a:extLst>
              <a:ext uri="{FF2B5EF4-FFF2-40B4-BE49-F238E27FC236}">
                <a16:creationId xmlns:a16="http://schemas.microsoft.com/office/drawing/2014/main" id="{3920D746-9BCB-66B2-03D4-8E5724046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429" y="461665"/>
            <a:ext cx="2296981" cy="282705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HeroicExtremeLeftFacing"/>
            <a:lightRig rig="threePt" dir="t">
              <a:rot lat="0" lon="0" rev="2100000"/>
            </a:lightRig>
          </a:scene3d>
          <a:sp3d extrusionH="25400">
            <a:bevelT w="304800" h="152400" prst="hardEdge"/>
            <a:extrusionClr>
              <a:srgbClr val="000000"/>
            </a:extrusionClr>
          </a:sp3d>
        </p:spPr>
      </p:pic>
      <p:sp>
        <p:nvSpPr>
          <p:cNvPr id="9" name="CasellaDiTesto 8">
            <a:extLst>
              <a:ext uri="{FF2B5EF4-FFF2-40B4-BE49-F238E27FC236}">
                <a16:creationId xmlns:a16="http://schemas.microsoft.com/office/drawing/2014/main" id="{81ACE147-A84D-C08F-594F-CE107E3BD51F}"/>
              </a:ext>
            </a:extLst>
          </p:cNvPr>
          <p:cNvSpPr txBox="1"/>
          <p:nvPr/>
        </p:nvSpPr>
        <p:spPr>
          <a:xfrm>
            <a:off x="0" y="0"/>
            <a:ext cx="5288851" cy="923330"/>
          </a:xfrm>
          <a:prstGeom prst="rect">
            <a:avLst/>
          </a:prstGeom>
          <a:noFill/>
        </p:spPr>
        <p:txBody>
          <a:bodyPr wrap="square">
            <a:spAutoFit/>
          </a:bodyPr>
          <a:lstStyle/>
          <a:p>
            <a:r>
              <a:rPr lang="it-IT" sz="5400" dirty="0">
                <a:latin typeface="The Hand Extrablack (Titoli)"/>
              </a:rPr>
              <a:t>Diagrammi delle Attività</a:t>
            </a:r>
          </a:p>
        </p:txBody>
      </p:sp>
    </p:spTree>
    <p:extLst>
      <p:ext uri="{BB962C8B-B14F-4D97-AF65-F5344CB8AC3E}">
        <p14:creationId xmlns:p14="http://schemas.microsoft.com/office/powerpoint/2010/main" val="2634420288"/>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B86C4B-E08A-A03B-1C0E-76828675CE7D}"/>
              </a:ext>
            </a:extLst>
          </p:cNvPr>
          <p:cNvSpPr>
            <a:spLocks noGrp="1"/>
          </p:cNvSpPr>
          <p:nvPr>
            <p:ph type="title"/>
          </p:nvPr>
        </p:nvSpPr>
        <p:spPr>
          <a:xfrm>
            <a:off x="97430" y="103634"/>
            <a:ext cx="5690528" cy="1477328"/>
          </a:xfrm>
        </p:spPr>
        <p:txBody>
          <a:bodyPr>
            <a:normAutofit/>
          </a:bodyPr>
          <a:lstStyle/>
          <a:p>
            <a:r>
              <a:rPr lang="it-IT" sz="5400" dirty="0">
                <a:latin typeface="The Hand Extrablack (Titoli)"/>
              </a:rPr>
              <a:t>Diagrammi delle Attività</a:t>
            </a:r>
            <a:br>
              <a:rPr lang="it-IT" sz="5400" dirty="0">
                <a:latin typeface="The Hand Extrablack (Titoli)"/>
              </a:rPr>
            </a:br>
            <a:endParaRPr lang="it-IT" sz="5400" dirty="0"/>
          </a:p>
        </p:txBody>
      </p:sp>
      <p:pic>
        <p:nvPicPr>
          <p:cNvPr id="5" name="Immagine 4" descr="Immagine che contiene testo, schermata, diagramma, linea&#10;&#10;Descrizione generata automaticamente">
            <a:extLst>
              <a:ext uri="{FF2B5EF4-FFF2-40B4-BE49-F238E27FC236}">
                <a16:creationId xmlns:a16="http://schemas.microsoft.com/office/drawing/2014/main" id="{6D117B11-5245-798D-6F65-399AD8C40F9F}"/>
              </a:ext>
            </a:extLst>
          </p:cNvPr>
          <p:cNvPicPr>
            <a:picLocks noChangeAspect="1"/>
          </p:cNvPicPr>
          <p:nvPr/>
        </p:nvPicPr>
        <p:blipFill rotWithShape="1">
          <a:blip r:embed="rId2">
            <a:extLst>
              <a:ext uri="{28A0092B-C50C-407E-A947-70E740481C1C}">
                <a14:useLocalDpi xmlns:a14="http://schemas.microsoft.com/office/drawing/2010/main" val="0"/>
              </a:ext>
            </a:extLst>
          </a:blip>
          <a:srcRect l="2179"/>
          <a:stretch/>
        </p:blipFill>
        <p:spPr>
          <a:xfrm>
            <a:off x="-1" y="1069718"/>
            <a:ext cx="8448261" cy="5788282"/>
          </a:xfrm>
          <a:prstGeom prst="rect">
            <a:avLst/>
          </a:prstGeom>
        </p:spPr>
      </p:pic>
      <p:pic>
        <p:nvPicPr>
          <p:cNvPr id="7" name="Immagine 6" descr="Immagine che contiene persona, interno, Attrezzatura per ufficio, forniture per ufficio&#10;&#10;Descrizione generata automaticamente">
            <a:extLst>
              <a:ext uri="{FF2B5EF4-FFF2-40B4-BE49-F238E27FC236}">
                <a16:creationId xmlns:a16="http://schemas.microsoft.com/office/drawing/2014/main" id="{9D670B6D-7738-BB84-2C9B-72592EDD2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378" y="103634"/>
            <a:ext cx="3071192" cy="20474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6520367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DF5C79-544E-3017-45D4-7ACAB8020FB4}"/>
              </a:ext>
            </a:extLst>
          </p:cNvPr>
          <p:cNvSpPr>
            <a:spLocks noGrp="1"/>
          </p:cNvSpPr>
          <p:nvPr>
            <p:ph type="title"/>
          </p:nvPr>
        </p:nvSpPr>
        <p:spPr>
          <a:xfrm>
            <a:off x="97430" y="152272"/>
            <a:ext cx="7072278" cy="583435"/>
          </a:xfrm>
        </p:spPr>
        <p:txBody>
          <a:bodyPr>
            <a:noAutofit/>
          </a:bodyPr>
          <a:lstStyle/>
          <a:p>
            <a:r>
              <a:rPr lang="it-IT" sz="5400" dirty="0"/>
              <a:t>Diagramma delle transizioni di stato</a:t>
            </a:r>
          </a:p>
        </p:txBody>
      </p:sp>
      <p:sp>
        <p:nvSpPr>
          <p:cNvPr id="3" name="Segnaposto contenuto 2">
            <a:extLst>
              <a:ext uri="{FF2B5EF4-FFF2-40B4-BE49-F238E27FC236}">
                <a16:creationId xmlns:a16="http://schemas.microsoft.com/office/drawing/2014/main" id="{EE5CB908-89EA-163E-6BBA-2759AAF55E0E}"/>
              </a:ext>
            </a:extLst>
          </p:cNvPr>
          <p:cNvSpPr>
            <a:spLocks noGrp="1"/>
          </p:cNvSpPr>
          <p:nvPr>
            <p:ph idx="1"/>
          </p:nvPr>
        </p:nvSpPr>
        <p:spPr>
          <a:xfrm>
            <a:off x="0" y="955992"/>
            <a:ext cx="10728325" cy="425336"/>
          </a:xfrm>
        </p:spPr>
        <p:txBody>
          <a:bodyPr>
            <a:normAutofit/>
          </a:bodyPr>
          <a:lstStyle/>
          <a:p>
            <a:r>
              <a:rPr lang="it-IT" sz="1800" dirty="0"/>
              <a:t>Mostra i possibili stati dell'oggetto e le transizioni che provocano un cambiamento di stato</a:t>
            </a:r>
          </a:p>
        </p:txBody>
      </p:sp>
      <p:pic>
        <p:nvPicPr>
          <p:cNvPr id="7" name="Immagine 6" descr="Immagine che contiene testo, schermata, diagramma, linea&#10;&#10;Descrizione generata automaticamente">
            <a:extLst>
              <a:ext uri="{FF2B5EF4-FFF2-40B4-BE49-F238E27FC236}">
                <a16:creationId xmlns:a16="http://schemas.microsoft.com/office/drawing/2014/main" id="{0D516F37-A0D6-84E8-77F6-3E43374FB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1613"/>
            <a:ext cx="9465013" cy="3620233"/>
          </a:xfrm>
          <a:prstGeom prst="rect">
            <a:avLst/>
          </a:prstGeom>
        </p:spPr>
      </p:pic>
      <p:sp>
        <p:nvSpPr>
          <p:cNvPr id="9" name="CasellaDiTesto 8">
            <a:extLst>
              <a:ext uri="{FF2B5EF4-FFF2-40B4-BE49-F238E27FC236}">
                <a16:creationId xmlns:a16="http://schemas.microsoft.com/office/drawing/2014/main" id="{F70584F3-EBD6-65D0-90E8-BC1338F54A74}"/>
              </a:ext>
            </a:extLst>
          </p:cNvPr>
          <p:cNvSpPr txBox="1"/>
          <p:nvPr/>
        </p:nvSpPr>
        <p:spPr>
          <a:xfrm>
            <a:off x="9768529" y="1771455"/>
            <a:ext cx="1919591" cy="2585323"/>
          </a:xfrm>
          <a:prstGeom prst="rect">
            <a:avLst/>
          </a:prstGeom>
          <a:noFill/>
        </p:spPr>
        <p:txBody>
          <a:bodyPr wrap="square">
            <a:spAutoFit/>
          </a:bodyPr>
          <a:lstStyle/>
          <a:p>
            <a:r>
              <a:rPr lang="it-IT" sz="1600" dirty="0"/>
              <a:t>Diagramma delle transizioni di stato che mostra lo stato di login e logout da parte degli attori e al momento della chiusura della pagina web</a:t>
            </a:r>
          </a:p>
          <a:p>
            <a:endParaRPr lang="it-IT" sz="1800" dirty="0"/>
          </a:p>
        </p:txBody>
      </p:sp>
    </p:spTree>
    <p:extLst>
      <p:ext uri="{BB962C8B-B14F-4D97-AF65-F5344CB8AC3E}">
        <p14:creationId xmlns:p14="http://schemas.microsoft.com/office/powerpoint/2010/main" val="17818444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19D8FB3-DC82-4F23-93E9-2D2E26F22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54836-96E4-4E15-9E6C-1AE7ED17F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08E0A27-7ADA-E305-9E30-333A285E36EE}"/>
              </a:ext>
            </a:extLst>
          </p:cNvPr>
          <p:cNvSpPr>
            <a:spLocks noGrp="1"/>
          </p:cNvSpPr>
          <p:nvPr>
            <p:ph type="title"/>
          </p:nvPr>
        </p:nvSpPr>
        <p:spPr>
          <a:xfrm>
            <a:off x="6480000" y="619200"/>
            <a:ext cx="4991961" cy="1477328"/>
          </a:xfrm>
        </p:spPr>
        <p:txBody>
          <a:bodyPr wrap="square" anchor="ctr">
            <a:normAutofit/>
          </a:bodyPr>
          <a:lstStyle/>
          <a:p>
            <a:r>
              <a:rPr lang="it-IT" dirty="0"/>
              <a:t> Diagrammi delle classi di design</a:t>
            </a:r>
            <a:br>
              <a:rPr lang="it-IT" dirty="0"/>
            </a:br>
            <a:endParaRPr lang="it-IT" dirty="0"/>
          </a:p>
        </p:txBody>
      </p:sp>
      <p:pic>
        <p:nvPicPr>
          <p:cNvPr id="5" name="Immagine 4" descr="Immagine che contiene testo, schermata, diagramma, Carattere">
            <a:extLst>
              <a:ext uri="{FF2B5EF4-FFF2-40B4-BE49-F238E27FC236}">
                <a16:creationId xmlns:a16="http://schemas.microsoft.com/office/drawing/2014/main" id="{409B6D58-AB3E-8148-BDA8-DD8D689EACB0}"/>
              </a:ext>
            </a:extLst>
          </p:cNvPr>
          <p:cNvPicPr>
            <a:picLocks noChangeAspect="1"/>
          </p:cNvPicPr>
          <p:nvPr/>
        </p:nvPicPr>
        <p:blipFill rotWithShape="1">
          <a:blip r:embed="rId2">
            <a:extLst>
              <a:ext uri="{28A0092B-C50C-407E-A947-70E740481C1C}">
                <a14:useLocalDpi xmlns:a14="http://schemas.microsoft.com/office/drawing/2010/main" val="0"/>
              </a:ext>
            </a:extLst>
          </a:blip>
          <a:srcRect l="30"/>
          <a:stretch/>
        </p:blipFill>
        <p:spPr>
          <a:xfrm>
            <a:off x="899078" y="720000"/>
            <a:ext cx="4656643" cy="5409338"/>
          </a:xfrm>
          <a:custGeom>
            <a:avLst/>
            <a:gdLst/>
            <a:ahLst/>
            <a:cxnLst/>
            <a:rect l="l" t="t" r="r" b="b"/>
            <a:pathLst>
              <a:path w="5014800" h="5409338">
                <a:moveTo>
                  <a:pt x="0" y="0"/>
                </a:moveTo>
                <a:lnTo>
                  <a:pt x="5014800" y="0"/>
                </a:lnTo>
                <a:lnTo>
                  <a:pt x="5014800" y="5409338"/>
                </a:lnTo>
                <a:lnTo>
                  <a:pt x="0" y="5409338"/>
                </a:lnTo>
                <a:close/>
              </a:path>
            </a:pathLst>
          </a:custGeom>
        </p:spPr>
      </p:pic>
      <p:sp>
        <p:nvSpPr>
          <p:cNvPr id="3" name="Segnaposto contenuto 2">
            <a:extLst>
              <a:ext uri="{FF2B5EF4-FFF2-40B4-BE49-F238E27FC236}">
                <a16:creationId xmlns:a16="http://schemas.microsoft.com/office/drawing/2014/main" id="{4568F99D-FFD3-290B-D532-B8100C7AAFCD}"/>
              </a:ext>
            </a:extLst>
          </p:cNvPr>
          <p:cNvSpPr>
            <a:spLocks noGrp="1"/>
          </p:cNvSpPr>
          <p:nvPr>
            <p:ph idx="1"/>
          </p:nvPr>
        </p:nvSpPr>
        <p:spPr>
          <a:xfrm>
            <a:off x="5709965" y="1357864"/>
            <a:ext cx="4991962" cy="3216273"/>
          </a:xfrm>
        </p:spPr>
        <p:txBody>
          <a:bodyPr>
            <a:normAutofit/>
          </a:bodyPr>
          <a:lstStyle/>
          <a:p>
            <a:pPr>
              <a:lnSpc>
                <a:spcPct val="110000"/>
              </a:lnSpc>
            </a:pPr>
            <a:r>
              <a:rPr lang="it-IT" sz="1400" dirty="0"/>
              <a:t>Il pattern architettura scelto per la realizzazione del progetto è il </a:t>
            </a:r>
            <a:r>
              <a:rPr lang="it-IT" sz="1400" b="1" dirty="0"/>
              <a:t>Model-</a:t>
            </a:r>
            <a:r>
              <a:rPr lang="it-IT" sz="1400" b="1" dirty="0" err="1"/>
              <a:t>View</a:t>
            </a:r>
            <a:r>
              <a:rPr lang="it-IT" sz="1400" b="1" dirty="0"/>
              <a:t>-Controller.</a:t>
            </a:r>
          </a:p>
          <a:p>
            <a:pPr>
              <a:lnSpc>
                <a:spcPct val="110000"/>
              </a:lnSpc>
            </a:pPr>
            <a:r>
              <a:rPr lang="it-IT" sz="1400" dirty="0"/>
              <a:t>Il pattern è basato sulla separazione dei compiti fra i componenti software che interpretano tre ruoli principali:</a:t>
            </a:r>
            <a:endParaRPr lang="it-IT" sz="1400" b="1" dirty="0"/>
          </a:p>
          <a:p>
            <a:pPr>
              <a:lnSpc>
                <a:spcPct val="110000"/>
              </a:lnSpc>
            </a:pPr>
            <a:r>
              <a:rPr lang="it-IT" sz="1400" b="1" dirty="0"/>
              <a:t>il model fornisce i metodi per accedere ai dati utili all'applicazione;</a:t>
            </a:r>
          </a:p>
          <a:p>
            <a:pPr>
              <a:lnSpc>
                <a:spcPct val="110000"/>
              </a:lnSpc>
            </a:pPr>
            <a:r>
              <a:rPr lang="it-IT" sz="1400" b="1" dirty="0"/>
              <a:t>la </a:t>
            </a:r>
            <a:r>
              <a:rPr lang="it-IT" sz="1400" b="1" dirty="0" err="1"/>
              <a:t>view</a:t>
            </a:r>
            <a:r>
              <a:rPr lang="it-IT" sz="1400" b="1" dirty="0"/>
              <a:t> visualizza i dati contenuti nel model e si occupa dell'interazione con utenti e agenti;</a:t>
            </a:r>
          </a:p>
          <a:p>
            <a:pPr>
              <a:lnSpc>
                <a:spcPct val="110000"/>
              </a:lnSpc>
            </a:pPr>
            <a:r>
              <a:rPr lang="it-IT" sz="1400" b="1" dirty="0"/>
              <a:t>il controller riceve i comandi dell'utente e li attua modificando lo stato degli altri due componenti.</a:t>
            </a:r>
          </a:p>
        </p:txBody>
      </p:sp>
      <p:sp>
        <p:nvSpPr>
          <p:cNvPr id="7" name="CasellaDiTesto 6">
            <a:extLst>
              <a:ext uri="{FF2B5EF4-FFF2-40B4-BE49-F238E27FC236}">
                <a16:creationId xmlns:a16="http://schemas.microsoft.com/office/drawing/2014/main" id="{15DE603C-F6AC-D315-6588-34E0437FF13C}"/>
              </a:ext>
            </a:extLst>
          </p:cNvPr>
          <p:cNvSpPr txBox="1"/>
          <p:nvPr/>
        </p:nvSpPr>
        <p:spPr>
          <a:xfrm>
            <a:off x="7057184" y="5270281"/>
            <a:ext cx="4991963" cy="1323439"/>
          </a:xfrm>
          <a:prstGeom prst="rect">
            <a:avLst/>
          </a:prstGeom>
          <a:noFill/>
        </p:spPr>
        <p:txBody>
          <a:bodyPr wrap="square">
            <a:spAutoFit/>
          </a:bodyPr>
          <a:lstStyle/>
          <a:p>
            <a:pPr algn="r"/>
            <a:r>
              <a:rPr lang="it-IT" sz="1600" dirty="0"/>
              <a:t>La pagina web mostrata al client sarà la </a:t>
            </a:r>
            <a:r>
              <a:rPr lang="it-IT" sz="1600" dirty="0" err="1"/>
              <a:t>view</a:t>
            </a:r>
            <a:r>
              <a:rPr lang="it-IT" sz="1600" dirty="0"/>
              <a:t>, il controller gestirà gli input dell’utente che verranno comunicati attraverso la </a:t>
            </a:r>
            <a:r>
              <a:rPr lang="it-IT" sz="1600" dirty="0" err="1"/>
              <a:t>view</a:t>
            </a:r>
            <a:r>
              <a:rPr lang="it-IT" sz="1600" dirty="0"/>
              <a:t> e si occuperà di aggiornare o prelevare dati dal model e di aggiornare la </a:t>
            </a:r>
            <a:r>
              <a:rPr lang="it-IT" sz="1600" dirty="0" err="1"/>
              <a:t>view</a:t>
            </a:r>
            <a:endParaRPr lang="it-IT" sz="1600" dirty="0"/>
          </a:p>
        </p:txBody>
      </p:sp>
    </p:spTree>
    <p:extLst>
      <p:ext uri="{BB962C8B-B14F-4D97-AF65-F5344CB8AC3E}">
        <p14:creationId xmlns:p14="http://schemas.microsoft.com/office/powerpoint/2010/main" val="34892096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ircle(in)">
                                      <p:cBhvr>
                                        <p:cTn id="21" dur="2000"/>
                                        <p:tgtEl>
                                          <p:spTgt spid="3">
                                            <p:txEl>
                                              <p:pRg st="3" end="3"/>
                                            </p:txEl>
                                          </p:spTgt>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circle(in)">
                                      <p:cBhvr>
                                        <p:cTn id="24" dur="20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4A0A94-4A94-A367-0381-48BB8CF688FC}"/>
              </a:ext>
            </a:extLst>
          </p:cNvPr>
          <p:cNvSpPr>
            <a:spLocks noGrp="1"/>
          </p:cNvSpPr>
          <p:nvPr>
            <p:ph type="title"/>
          </p:nvPr>
        </p:nvSpPr>
        <p:spPr>
          <a:xfrm>
            <a:off x="6480000" y="619200"/>
            <a:ext cx="4991961" cy="1476000"/>
          </a:xfrm>
        </p:spPr>
        <p:txBody>
          <a:bodyPr wrap="square" anchor="ctr">
            <a:normAutofit/>
          </a:bodyPr>
          <a:lstStyle/>
          <a:p>
            <a:r>
              <a:rPr lang="it-IT" dirty="0"/>
              <a:t>Attori e Requisiti</a:t>
            </a:r>
          </a:p>
        </p:txBody>
      </p:sp>
      <p:sp>
        <p:nvSpPr>
          <p:cNvPr id="3" name="Segnaposto contenuto 2">
            <a:extLst>
              <a:ext uri="{FF2B5EF4-FFF2-40B4-BE49-F238E27FC236}">
                <a16:creationId xmlns:a16="http://schemas.microsoft.com/office/drawing/2014/main" id="{13951F2A-8E37-3B09-414F-B46411741ACE}"/>
              </a:ext>
            </a:extLst>
          </p:cNvPr>
          <p:cNvSpPr>
            <a:spLocks noGrp="1"/>
          </p:cNvSpPr>
          <p:nvPr>
            <p:ph idx="1"/>
          </p:nvPr>
        </p:nvSpPr>
        <p:spPr>
          <a:xfrm>
            <a:off x="6480000" y="2552700"/>
            <a:ext cx="4991962" cy="3216273"/>
          </a:xfrm>
        </p:spPr>
        <p:txBody>
          <a:bodyPr>
            <a:normAutofit/>
          </a:bodyPr>
          <a:lstStyle/>
          <a:p>
            <a:pPr marL="0" indent="0">
              <a:lnSpc>
                <a:spcPct val="110000"/>
              </a:lnSpc>
              <a:buNone/>
            </a:pPr>
            <a:r>
              <a:rPr lang="it-IT" sz="1400" dirty="0"/>
              <a:t>Gli attori che sono coinvolti e interagiscono con il sistema sono:</a:t>
            </a:r>
          </a:p>
          <a:p>
            <a:pPr>
              <a:lnSpc>
                <a:spcPct val="110000"/>
              </a:lnSpc>
              <a:buFont typeface="Wingdings" panose="05000000000000000000" pitchFamily="2" charset="2"/>
              <a:buChar char="q"/>
            </a:pPr>
            <a:r>
              <a:rPr lang="it-IT" sz="1400" dirty="0"/>
              <a:t> Dottore</a:t>
            </a:r>
          </a:p>
          <a:p>
            <a:pPr>
              <a:lnSpc>
                <a:spcPct val="110000"/>
              </a:lnSpc>
              <a:buFont typeface="Wingdings" panose="05000000000000000000" pitchFamily="2" charset="2"/>
              <a:buChar char="q"/>
            </a:pPr>
            <a:r>
              <a:rPr lang="it-IT" sz="1400" dirty="0"/>
              <a:t>Assistente alla Poltrona</a:t>
            </a:r>
          </a:p>
          <a:p>
            <a:pPr>
              <a:lnSpc>
                <a:spcPct val="110000"/>
              </a:lnSpc>
              <a:buFont typeface="Wingdings" panose="05000000000000000000" pitchFamily="2" charset="2"/>
              <a:buChar char="q"/>
            </a:pPr>
            <a:r>
              <a:rPr lang="it-IT" sz="1400" dirty="0"/>
              <a:t>Segretaria</a:t>
            </a:r>
          </a:p>
          <a:p>
            <a:pPr>
              <a:lnSpc>
                <a:spcPct val="110000"/>
              </a:lnSpc>
              <a:buFont typeface="Wingdings" panose="05000000000000000000" pitchFamily="2" charset="2"/>
              <a:buChar char="q"/>
            </a:pPr>
            <a:r>
              <a:rPr lang="it-IT" sz="1400" dirty="0"/>
              <a:t>Paziente</a:t>
            </a:r>
          </a:p>
          <a:p>
            <a:pPr>
              <a:lnSpc>
                <a:spcPct val="110000"/>
              </a:lnSpc>
              <a:buFont typeface="Wingdings" panose="05000000000000000000" pitchFamily="2" charset="2"/>
              <a:buChar char="q"/>
            </a:pPr>
            <a:r>
              <a:rPr lang="it-IT" sz="1400" dirty="0"/>
              <a:t>Tempo</a:t>
            </a:r>
          </a:p>
          <a:p>
            <a:pPr>
              <a:lnSpc>
                <a:spcPct val="110000"/>
              </a:lnSpc>
              <a:buFont typeface="Wingdings" panose="05000000000000000000" pitchFamily="2" charset="2"/>
              <a:buChar char="q"/>
            </a:pPr>
            <a:r>
              <a:rPr lang="it-IT" sz="1400" dirty="0"/>
              <a:t>Utente</a:t>
            </a:r>
          </a:p>
          <a:p>
            <a:pPr>
              <a:lnSpc>
                <a:spcPct val="110000"/>
              </a:lnSpc>
              <a:buFont typeface="Wingdings" panose="05000000000000000000" pitchFamily="2" charset="2"/>
              <a:buChar char="q"/>
            </a:pPr>
            <a:r>
              <a:rPr lang="it-IT" sz="1400" dirty="0"/>
              <a:t>Guest</a:t>
            </a:r>
          </a:p>
          <a:p>
            <a:pPr>
              <a:lnSpc>
                <a:spcPct val="110000"/>
              </a:lnSpc>
              <a:buFont typeface="Wingdings" panose="05000000000000000000" pitchFamily="2" charset="2"/>
              <a:buChar char="q"/>
            </a:pPr>
            <a:endParaRPr lang="it-IT" sz="1400" dirty="0"/>
          </a:p>
        </p:txBody>
      </p:sp>
      <p:pic>
        <p:nvPicPr>
          <p:cNvPr id="11" name="Immagine 10">
            <a:extLst>
              <a:ext uri="{FF2B5EF4-FFF2-40B4-BE49-F238E27FC236}">
                <a16:creationId xmlns:a16="http://schemas.microsoft.com/office/drawing/2014/main" id="{AD146B74-AF4D-05D2-FACC-F519D2F6B677}"/>
              </a:ext>
            </a:extLst>
          </p:cNvPr>
          <p:cNvPicPr>
            <a:picLocks noChangeAspect="1"/>
          </p:cNvPicPr>
          <p:nvPr/>
        </p:nvPicPr>
        <p:blipFill>
          <a:blip r:embed="rId2">
            <a:extLst>
              <a:ext uri="{28A0092B-C50C-407E-A947-70E740481C1C}">
                <a14:useLocalDpi xmlns:a14="http://schemas.microsoft.com/office/drawing/2010/main" val="0"/>
              </a:ext>
            </a:extLst>
          </a:blip>
          <a:srcRect l="10773" r="10773"/>
          <a:stretch/>
        </p:blipFill>
        <p:spPr>
          <a:xfrm>
            <a:off x="580976" y="996225"/>
            <a:ext cx="3193881" cy="40710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Immagine 6" descr="Immagine che contiene cerchio, schizzo, clipart, Elementi grafici&#10;&#10;Descrizione generata automaticamente">
            <a:extLst>
              <a:ext uri="{FF2B5EF4-FFF2-40B4-BE49-F238E27FC236}">
                <a16:creationId xmlns:a16="http://schemas.microsoft.com/office/drawing/2014/main" id="{B7651677-1E5B-637F-A713-F25A89C29919}"/>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tretch>
            <a:fillRect/>
          </a:stretch>
        </p:blipFill>
        <p:spPr>
          <a:xfrm>
            <a:off x="9782175" y="4545898"/>
            <a:ext cx="2154940" cy="215494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0591773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D5232D-50E7-2114-EF78-552A926BF51B}"/>
              </a:ext>
            </a:extLst>
          </p:cNvPr>
          <p:cNvSpPr>
            <a:spLocks noGrp="1"/>
          </p:cNvSpPr>
          <p:nvPr>
            <p:ph type="title"/>
          </p:nvPr>
        </p:nvSpPr>
        <p:spPr>
          <a:xfrm>
            <a:off x="0" y="0"/>
            <a:ext cx="10728322" cy="1477328"/>
          </a:xfrm>
        </p:spPr>
        <p:txBody>
          <a:bodyPr/>
          <a:lstStyle/>
          <a:p>
            <a:r>
              <a:rPr lang="it-IT" sz="4400" dirty="0"/>
              <a:t> Diagrammi delle classi di design  :  MODEL</a:t>
            </a:r>
            <a:endParaRPr lang="it-IT" dirty="0"/>
          </a:p>
        </p:txBody>
      </p:sp>
      <p:pic>
        <p:nvPicPr>
          <p:cNvPr id="5" name="Immagine 4" descr="Immagine che contiene testo, diagramma, schermata, Piano&#10;&#10;Descrizione generata automaticamente">
            <a:extLst>
              <a:ext uri="{FF2B5EF4-FFF2-40B4-BE49-F238E27FC236}">
                <a16:creationId xmlns:a16="http://schemas.microsoft.com/office/drawing/2014/main" id="{32325119-B0EC-7B02-25B2-A73287D60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410"/>
            <a:ext cx="12191999" cy="6271590"/>
          </a:xfrm>
          <a:prstGeom prst="rect">
            <a:avLst/>
          </a:prstGeom>
        </p:spPr>
      </p:pic>
    </p:spTree>
    <p:extLst>
      <p:ext uri="{BB962C8B-B14F-4D97-AF65-F5344CB8AC3E}">
        <p14:creationId xmlns:p14="http://schemas.microsoft.com/office/powerpoint/2010/main" val="1608691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21FDD7-E6D8-F7A1-9BFA-5BFD6B29270F}"/>
              </a:ext>
            </a:extLst>
          </p:cNvPr>
          <p:cNvSpPr>
            <a:spLocks noGrp="1"/>
          </p:cNvSpPr>
          <p:nvPr>
            <p:ph type="title"/>
          </p:nvPr>
        </p:nvSpPr>
        <p:spPr>
          <a:xfrm>
            <a:off x="0" y="0"/>
            <a:ext cx="10728322" cy="703762"/>
          </a:xfrm>
        </p:spPr>
        <p:txBody>
          <a:bodyPr/>
          <a:lstStyle/>
          <a:p>
            <a:r>
              <a:rPr lang="it-IT" sz="4400" dirty="0"/>
              <a:t> Diagrammi delle classi di design  :  VIEW</a:t>
            </a:r>
            <a:endParaRPr lang="it-IT" dirty="0"/>
          </a:p>
        </p:txBody>
      </p:sp>
      <p:pic>
        <p:nvPicPr>
          <p:cNvPr id="5" name="Immagine 4" descr="Immagine che contiene testo, diagramma, schermata, Parallelo&#10;&#10;Descrizione generata automaticamente">
            <a:extLst>
              <a:ext uri="{FF2B5EF4-FFF2-40B4-BE49-F238E27FC236}">
                <a16:creationId xmlns:a16="http://schemas.microsoft.com/office/drawing/2014/main" id="{B3170F38-5302-19EB-CBE5-99B19FC9B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540"/>
            <a:ext cx="12192000" cy="6284459"/>
          </a:xfrm>
          <a:prstGeom prst="rect">
            <a:avLst/>
          </a:prstGeom>
        </p:spPr>
      </p:pic>
    </p:spTree>
    <p:extLst>
      <p:ext uri="{BB962C8B-B14F-4D97-AF65-F5344CB8AC3E}">
        <p14:creationId xmlns:p14="http://schemas.microsoft.com/office/powerpoint/2010/main" val="37795905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BE4334-1547-171C-138A-1E513C837F1B}"/>
              </a:ext>
            </a:extLst>
          </p:cNvPr>
          <p:cNvSpPr>
            <a:spLocks noGrp="1"/>
          </p:cNvSpPr>
          <p:nvPr>
            <p:ph type="title"/>
          </p:nvPr>
        </p:nvSpPr>
        <p:spPr>
          <a:xfrm>
            <a:off x="-97123" y="68094"/>
            <a:ext cx="10728322" cy="771855"/>
          </a:xfrm>
        </p:spPr>
        <p:txBody>
          <a:bodyPr/>
          <a:lstStyle/>
          <a:p>
            <a:r>
              <a:rPr lang="it-IT" sz="4400" dirty="0"/>
              <a:t> Diagrammi delle classi di design  :  CONTROLLER</a:t>
            </a:r>
            <a:endParaRPr lang="it-IT" dirty="0"/>
          </a:p>
        </p:txBody>
      </p:sp>
      <p:pic>
        <p:nvPicPr>
          <p:cNvPr id="5" name="Immagine 4" descr="Immagine che contiene testo, diagramma, schermata, Piano&#10;&#10;Descrizione generata automaticamente">
            <a:extLst>
              <a:ext uri="{FF2B5EF4-FFF2-40B4-BE49-F238E27FC236}">
                <a16:creationId xmlns:a16="http://schemas.microsoft.com/office/drawing/2014/main" id="{18E50009-E8C2-33C6-C147-21D750873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739"/>
            <a:ext cx="12192000" cy="6202791"/>
          </a:xfrm>
          <a:prstGeom prst="rect">
            <a:avLst/>
          </a:prstGeom>
        </p:spPr>
      </p:pic>
    </p:spTree>
    <p:extLst>
      <p:ext uri="{BB962C8B-B14F-4D97-AF65-F5344CB8AC3E}">
        <p14:creationId xmlns:p14="http://schemas.microsoft.com/office/powerpoint/2010/main" val="22150901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2291B7-E0BD-742F-969F-644123FEE228}"/>
              </a:ext>
            </a:extLst>
          </p:cNvPr>
          <p:cNvSpPr>
            <a:spLocks noGrp="1"/>
          </p:cNvSpPr>
          <p:nvPr>
            <p:ph type="title"/>
          </p:nvPr>
        </p:nvSpPr>
        <p:spPr>
          <a:xfrm>
            <a:off x="87703" y="84179"/>
            <a:ext cx="7538783" cy="781583"/>
          </a:xfrm>
        </p:spPr>
        <p:txBody>
          <a:bodyPr/>
          <a:lstStyle/>
          <a:p>
            <a:r>
              <a:rPr lang="it-IT" dirty="0"/>
              <a:t>PATTERN DESIGN: Cosa sono e le Nostre Scelte</a:t>
            </a:r>
          </a:p>
        </p:txBody>
      </p:sp>
      <p:sp>
        <p:nvSpPr>
          <p:cNvPr id="3" name="Segnaposto contenuto 2">
            <a:extLst>
              <a:ext uri="{FF2B5EF4-FFF2-40B4-BE49-F238E27FC236}">
                <a16:creationId xmlns:a16="http://schemas.microsoft.com/office/drawing/2014/main" id="{23B98F13-5984-3762-8222-AA9948C909D1}"/>
              </a:ext>
            </a:extLst>
          </p:cNvPr>
          <p:cNvSpPr>
            <a:spLocks noGrp="1"/>
          </p:cNvSpPr>
          <p:nvPr>
            <p:ph idx="1"/>
          </p:nvPr>
        </p:nvSpPr>
        <p:spPr>
          <a:xfrm>
            <a:off x="0" y="761439"/>
            <a:ext cx="10728325" cy="1300826"/>
          </a:xfrm>
        </p:spPr>
        <p:txBody>
          <a:bodyPr/>
          <a:lstStyle/>
          <a:p>
            <a:r>
              <a:rPr lang="it-IT" dirty="0"/>
              <a:t>I Pattern Design sono soluzioni tipiche ai problemi che si verificano comunemente nella progettazione del software. Sono progetti che possono essere presi e personalizzati per risolvere un particolare problema di progettazione nel codice.</a:t>
            </a:r>
          </a:p>
        </p:txBody>
      </p:sp>
      <p:pic>
        <p:nvPicPr>
          <p:cNvPr id="6" name="Immagine 5">
            <a:extLst>
              <a:ext uri="{FF2B5EF4-FFF2-40B4-BE49-F238E27FC236}">
                <a16:creationId xmlns:a16="http://schemas.microsoft.com/office/drawing/2014/main" id="{A81BC0B6-DE16-BF54-DE07-5F3DAB105B5F}"/>
              </a:ext>
            </a:extLst>
          </p:cNvPr>
          <p:cNvPicPr>
            <a:picLocks noChangeAspect="1"/>
          </p:cNvPicPr>
          <p:nvPr/>
        </p:nvPicPr>
        <p:blipFill>
          <a:blip r:embed="rId2"/>
          <a:stretch>
            <a:fillRect/>
          </a:stretch>
        </p:blipFill>
        <p:spPr>
          <a:xfrm>
            <a:off x="643417" y="1870769"/>
            <a:ext cx="10905165" cy="1737511"/>
          </a:xfrm>
          <a:prstGeom prst="rect">
            <a:avLst/>
          </a:prstGeom>
        </p:spPr>
      </p:pic>
      <p:pic>
        <p:nvPicPr>
          <p:cNvPr id="8" name="Immagine 7">
            <a:extLst>
              <a:ext uri="{FF2B5EF4-FFF2-40B4-BE49-F238E27FC236}">
                <a16:creationId xmlns:a16="http://schemas.microsoft.com/office/drawing/2014/main" id="{2AF3B36B-91CC-B14D-6A44-D5AA2DFB1832}"/>
              </a:ext>
            </a:extLst>
          </p:cNvPr>
          <p:cNvPicPr>
            <a:picLocks noChangeAspect="1"/>
          </p:cNvPicPr>
          <p:nvPr/>
        </p:nvPicPr>
        <p:blipFill>
          <a:blip r:embed="rId3"/>
          <a:stretch>
            <a:fillRect/>
          </a:stretch>
        </p:blipFill>
        <p:spPr>
          <a:xfrm>
            <a:off x="643417" y="3907730"/>
            <a:ext cx="1257409" cy="1758651"/>
          </a:xfrm>
          <a:prstGeom prst="rect">
            <a:avLst/>
          </a:prstGeom>
        </p:spPr>
      </p:pic>
      <p:pic>
        <p:nvPicPr>
          <p:cNvPr id="10" name="Immagine 9">
            <a:extLst>
              <a:ext uri="{FF2B5EF4-FFF2-40B4-BE49-F238E27FC236}">
                <a16:creationId xmlns:a16="http://schemas.microsoft.com/office/drawing/2014/main" id="{0C8B5176-0682-E979-552D-0CA8253B9117}"/>
              </a:ext>
            </a:extLst>
          </p:cNvPr>
          <p:cNvPicPr>
            <a:picLocks noChangeAspect="1"/>
          </p:cNvPicPr>
          <p:nvPr/>
        </p:nvPicPr>
        <p:blipFill rotWithShape="1">
          <a:blip r:embed="rId4"/>
          <a:srcRect l="3976" t="-55322" r="-3976" b="55322"/>
          <a:stretch/>
        </p:blipFill>
        <p:spPr>
          <a:xfrm>
            <a:off x="3711625" y="1764548"/>
            <a:ext cx="1249788" cy="3901833"/>
          </a:xfrm>
          <a:prstGeom prst="rect">
            <a:avLst/>
          </a:prstGeom>
        </p:spPr>
      </p:pic>
      <p:pic>
        <p:nvPicPr>
          <p:cNvPr id="12" name="Immagine 11">
            <a:extLst>
              <a:ext uri="{FF2B5EF4-FFF2-40B4-BE49-F238E27FC236}">
                <a16:creationId xmlns:a16="http://schemas.microsoft.com/office/drawing/2014/main" id="{3620B297-D2A1-97E7-777E-5A5576A0BD47}"/>
              </a:ext>
            </a:extLst>
          </p:cNvPr>
          <p:cNvPicPr>
            <a:picLocks noChangeAspect="1"/>
          </p:cNvPicPr>
          <p:nvPr/>
        </p:nvPicPr>
        <p:blipFill rotWithShape="1">
          <a:blip r:embed="rId4"/>
          <a:srcRect t="55193"/>
          <a:stretch/>
        </p:blipFill>
        <p:spPr>
          <a:xfrm>
            <a:off x="5232566" y="3907730"/>
            <a:ext cx="1249788" cy="1737511"/>
          </a:xfrm>
          <a:prstGeom prst="rect">
            <a:avLst/>
          </a:prstGeom>
        </p:spPr>
      </p:pic>
      <p:pic>
        <p:nvPicPr>
          <p:cNvPr id="14" name="Immagine 13">
            <a:extLst>
              <a:ext uri="{FF2B5EF4-FFF2-40B4-BE49-F238E27FC236}">
                <a16:creationId xmlns:a16="http://schemas.microsoft.com/office/drawing/2014/main" id="{DBF3A4C3-B616-1AA9-E532-445202E14781}"/>
              </a:ext>
            </a:extLst>
          </p:cNvPr>
          <p:cNvPicPr>
            <a:picLocks noChangeAspect="1"/>
          </p:cNvPicPr>
          <p:nvPr/>
        </p:nvPicPr>
        <p:blipFill>
          <a:blip r:embed="rId5"/>
          <a:stretch>
            <a:fillRect/>
          </a:stretch>
        </p:blipFill>
        <p:spPr>
          <a:xfrm>
            <a:off x="10237828" y="3907730"/>
            <a:ext cx="1310754" cy="1758652"/>
          </a:xfrm>
          <a:prstGeom prst="rect">
            <a:avLst/>
          </a:prstGeom>
        </p:spPr>
      </p:pic>
      <p:pic>
        <p:nvPicPr>
          <p:cNvPr id="16" name="Immagine 15">
            <a:extLst>
              <a:ext uri="{FF2B5EF4-FFF2-40B4-BE49-F238E27FC236}">
                <a16:creationId xmlns:a16="http://schemas.microsoft.com/office/drawing/2014/main" id="{FDF3BA0A-4BC4-A44B-9E56-7B62CA5C281C}"/>
              </a:ext>
            </a:extLst>
          </p:cNvPr>
          <p:cNvPicPr>
            <a:picLocks noChangeAspect="1"/>
          </p:cNvPicPr>
          <p:nvPr/>
        </p:nvPicPr>
        <p:blipFill>
          <a:blip r:embed="rId6"/>
          <a:stretch>
            <a:fillRect/>
          </a:stretch>
        </p:blipFill>
        <p:spPr>
          <a:xfrm>
            <a:off x="8293153" y="3907730"/>
            <a:ext cx="1310754" cy="1811997"/>
          </a:xfrm>
          <a:prstGeom prst="rect">
            <a:avLst/>
          </a:prstGeom>
        </p:spPr>
      </p:pic>
    </p:spTree>
    <p:extLst>
      <p:ext uri="{BB962C8B-B14F-4D97-AF65-F5344CB8AC3E}">
        <p14:creationId xmlns:p14="http://schemas.microsoft.com/office/powerpoint/2010/main" val="78995488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olo 1">
            <a:extLst>
              <a:ext uri="{FF2B5EF4-FFF2-40B4-BE49-F238E27FC236}">
                <a16:creationId xmlns:a16="http://schemas.microsoft.com/office/drawing/2014/main" id="{00F587B4-C1F3-F90A-AC08-89D89131196F}"/>
              </a:ext>
            </a:extLst>
          </p:cNvPr>
          <p:cNvSpPr>
            <a:spLocks noGrp="1"/>
          </p:cNvSpPr>
          <p:nvPr>
            <p:ph type="title"/>
          </p:nvPr>
        </p:nvSpPr>
        <p:spPr>
          <a:xfrm>
            <a:off x="93835" y="0"/>
            <a:ext cx="6911974" cy="1270800"/>
          </a:xfrm>
        </p:spPr>
        <p:txBody>
          <a:bodyPr wrap="square" anchor="ctr">
            <a:normAutofit/>
          </a:bodyPr>
          <a:lstStyle/>
          <a:p>
            <a:r>
              <a:rPr lang="it-IT" b="1" dirty="0"/>
              <a:t>SINGLETON</a:t>
            </a:r>
          </a:p>
        </p:txBody>
      </p:sp>
      <p:sp>
        <p:nvSpPr>
          <p:cNvPr id="3" name="Segnaposto contenuto 2">
            <a:extLst>
              <a:ext uri="{FF2B5EF4-FFF2-40B4-BE49-F238E27FC236}">
                <a16:creationId xmlns:a16="http://schemas.microsoft.com/office/drawing/2014/main" id="{D5645088-B76F-1822-0350-1FCB806D340B}"/>
              </a:ext>
            </a:extLst>
          </p:cNvPr>
          <p:cNvSpPr>
            <a:spLocks noGrp="1"/>
          </p:cNvSpPr>
          <p:nvPr>
            <p:ph idx="1"/>
          </p:nvPr>
        </p:nvSpPr>
        <p:spPr>
          <a:xfrm>
            <a:off x="1828954" y="212727"/>
            <a:ext cx="9705717" cy="1057639"/>
          </a:xfrm>
        </p:spPr>
        <p:txBody>
          <a:bodyPr>
            <a:normAutofit lnSpcReduction="10000"/>
          </a:bodyPr>
          <a:lstStyle/>
          <a:p>
            <a:r>
              <a:rPr lang="it-IT" dirty="0"/>
              <a:t>Si `e fatto uso del pattern Singleton laddove era necessario assicurarsi che fosse sempre presente una sola istanza di una specifica classe, come nel caso della classe </a:t>
            </a:r>
            <a:r>
              <a:rPr lang="it-IT" dirty="0" err="1"/>
              <a:t>ServizioEmail</a:t>
            </a:r>
            <a:r>
              <a:rPr lang="it-IT" dirty="0"/>
              <a:t>, in quanto la coda delle email deve essere unica</a:t>
            </a:r>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Immagine 5">
            <a:extLst>
              <a:ext uri="{FF2B5EF4-FFF2-40B4-BE49-F238E27FC236}">
                <a16:creationId xmlns:a16="http://schemas.microsoft.com/office/drawing/2014/main" id="{B4CA85D4-FEAE-FDD0-B8BD-147891ACFA4C}"/>
              </a:ext>
            </a:extLst>
          </p:cNvPr>
          <p:cNvPicPr>
            <a:picLocks noChangeAspect="1"/>
          </p:cNvPicPr>
          <p:nvPr/>
        </p:nvPicPr>
        <p:blipFill>
          <a:blip r:embed="rId2"/>
          <a:stretch>
            <a:fillRect/>
          </a:stretch>
        </p:blipFill>
        <p:spPr>
          <a:xfrm>
            <a:off x="33721" y="1636975"/>
            <a:ext cx="8283260" cy="42137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magine 6">
            <a:extLst>
              <a:ext uri="{FF2B5EF4-FFF2-40B4-BE49-F238E27FC236}">
                <a16:creationId xmlns:a16="http://schemas.microsoft.com/office/drawing/2014/main" id="{27686676-D32A-531F-ED8A-30598AB44DC5}"/>
              </a:ext>
            </a:extLst>
          </p:cNvPr>
          <p:cNvPicPr>
            <a:picLocks noChangeAspect="1"/>
          </p:cNvPicPr>
          <p:nvPr/>
        </p:nvPicPr>
        <p:blipFill>
          <a:blip r:embed="rId3"/>
          <a:stretch>
            <a:fillRect/>
          </a:stretch>
        </p:blipFill>
        <p:spPr>
          <a:xfrm>
            <a:off x="10634551" y="1498391"/>
            <a:ext cx="1257409" cy="1713025"/>
          </a:xfrm>
          <a:prstGeom prst="rect">
            <a:avLst/>
          </a:prstGeom>
        </p:spPr>
      </p:pic>
    </p:spTree>
    <p:extLst>
      <p:ext uri="{BB962C8B-B14F-4D97-AF65-F5344CB8AC3E}">
        <p14:creationId xmlns:p14="http://schemas.microsoft.com/office/powerpoint/2010/main" val="67805762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down)">
                                      <p:cBhvr>
                                        <p:cTn id="23" dur="580">
                                          <p:stCondLst>
                                            <p:cond delay="0"/>
                                          </p:stCondLst>
                                        </p:cTn>
                                        <p:tgtEl>
                                          <p:spTgt spid="3">
                                            <p:txEl>
                                              <p:pRg st="0" end="0"/>
                                            </p:txEl>
                                          </p:spTgt>
                                        </p:tgtEl>
                                      </p:cBhvr>
                                    </p:animEffect>
                                    <p:anim calcmode="lin" valueType="num">
                                      <p:cBhvr>
                                        <p:cTn id="2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0" end="0"/>
                                            </p:txEl>
                                          </p:spTgt>
                                        </p:tgtEl>
                                      </p:cBhvr>
                                      <p:to x="100000" y="60000"/>
                                    </p:animScale>
                                    <p:animScale>
                                      <p:cBhvr>
                                        <p:cTn id="30" dur="166" decel="50000">
                                          <p:stCondLst>
                                            <p:cond delay="676"/>
                                          </p:stCondLst>
                                        </p:cTn>
                                        <p:tgtEl>
                                          <p:spTgt spid="3">
                                            <p:txEl>
                                              <p:pRg st="0" end="0"/>
                                            </p:txEl>
                                          </p:spTgt>
                                        </p:tgtEl>
                                      </p:cBhvr>
                                      <p:to x="100000" y="100000"/>
                                    </p:animScale>
                                    <p:animScale>
                                      <p:cBhvr>
                                        <p:cTn id="31" dur="26">
                                          <p:stCondLst>
                                            <p:cond delay="1312"/>
                                          </p:stCondLst>
                                        </p:cTn>
                                        <p:tgtEl>
                                          <p:spTgt spid="3">
                                            <p:txEl>
                                              <p:pRg st="0" end="0"/>
                                            </p:txEl>
                                          </p:spTgt>
                                        </p:tgtEl>
                                      </p:cBhvr>
                                      <p:to x="100000" y="80000"/>
                                    </p:animScale>
                                    <p:animScale>
                                      <p:cBhvr>
                                        <p:cTn id="32" dur="166" decel="50000">
                                          <p:stCondLst>
                                            <p:cond delay="1338"/>
                                          </p:stCondLst>
                                        </p:cTn>
                                        <p:tgtEl>
                                          <p:spTgt spid="3">
                                            <p:txEl>
                                              <p:pRg st="0" end="0"/>
                                            </p:txEl>
                                          </p:spTgt>
                                        </p:tgtEl>
                                      </p:cBhvr>
                                      <p:to x="100000" y="100000"/>
                                    </p:animScale>
                                    <p:animScale>
                                      <p:cBhvr>
                                        <p:cTn id="33" dur="26">
                                          <p:stCondLst>
                                            <p:cond delay="1642"/>
                                          </p:stCondLst>
                                        </p:cTn>
                                        <p:tgtEl>
                                          <p:spTgt spid="3">
                                            <p:txEl>
                                              <p:pRg st="0" end="0"/>
                                            </p:txEl>
                                          </p:spTgt>
                                        </p:tgtEl>
                                      </p:cBhvr>
                                      <p:to x="100000" y="90000"/>
                                    </p:animScale>
                                    <p:animScale>
                                      <p:cBhvr>
                                        <p:cTn id="34" dur="166" decel="50000">
                                          <p:stCondLst>
                                            <p:cond delay="1668"/>
                                          </p:stCondLst>
                                        </p:cTn>
                                        <p:tgtEl>
                                          <p:spTgt spid="3">
                                            <p:txEl>
                                              <p:pRg st="0" end="0"/>
                                            </p:txEl>
                                          </p:spTgt>
                                        </p:tgtEl>
                                      </p:cBhvr>
                                      <p:to x="100000" y="100000"/>
                                    </p:animScale>
                                    <p:animScale>
                                      <p:cBhvr>
                                        <p:cTn id="35" dur="26">
                                          <p:stCondLst>
                                            <p:cond delay="1808"/>
                                          </p:stCondLst>
                                        </p:cTn>
                                        <p:tgtEl>
                                          <p:spTgt spid="3">
                                            <p:txEl>
                                              <p:pRg st="0" end="0"/>
                                            </p:txEl>
                                          </p:spTgt>
                                        </p:tgtEl>
                                      </p:cBhvr>
                                      <p:to x="100000" y="95000"/>
                                    </p:animScale>
                                    <p:animScale>
                                      <p:cBhvr>
                                        <p:cTn id="36" dur="166" decel="50000">
                                          <p:stCondLst>
                                            <p:cond delay="1834"/>
                                          </p:stCondLst>
                                        </p:cTn>
                                        <p:tgtEl>
                                          <p:spTgt spid="3">
                                            <p:txEl>
                                              <p:pRg st="0" end="0"/>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randombar(horizontal)">
                                      <p:cBhvr>
                                        <p:cTn id="41" dur="500"/>
                                        <p:tgtEl>
                                          <p:spTgt spid="6"/>
                                        </p:tgtEl>
                                      </p:cBhvr>
                                    </p:animEffect>
                                  </p:childTnLst>
                                </p:cTn>
                              </p:par>
                              <p:par>
                                <p:cTn id="42" presetID="14" presetClass="entr" presetSubtype="1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randombar(horizontal)">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58D3F4-AD3E-4263-85BF-7EB712458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83AC10-A272-4982-A610-DDA728D78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6FDED66-1461-4834-9923-329986747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5815" y="0"/>
            <a:ext cx="11196185" cy="6858000"/>
          </a:xfrm>
          <a:custGeom>
            <a:avLst/>
            <a:gdLst>
              <a:gd name="connsiteX0" fmla="*/ 678180 w 11196185"/>
              <a:gd name="connsiteY0" fmla="*/ 0 h 6858000"/>
              <a:gd name="connsiteX1" fmla="*/ 10577581 w 11196185"/>
              <a:gd name="connsiteY1" fmla="*/ 0 h 6858000"/>
              <a:gd name="connsiteX2" fmla="*/ 10716113 w 11196185"/>
              <a:gd name="connsiteY2" fmla="*/ 294338 h 6858000"/>
              <a:gd name="connsiteX3" fmla="*/ 11040720 w 11196185"/>
              <a:gd name="connsiteY3" fmla="*/ 992736 h 6858000"/>
              <a:gd name="connsiteX4" fmla="*/ 11188414 w 11196185"/>
              <a:gd name="connsiteY4" fmla="*/ 1350314 h 6858000"/>
              <a:gd name="connsiteX5" fmla="*/ 11196185 w 11196185"/>
              <a:gd name="connsiteY5" fmla="*/ 1382182 h 6858000"/>
              <a:gd name="connsiteX6" fmla="*/ 11196185 w 11196185"/>
              <a:gd name="connsiteY6" fmla="*/ 4121434 h 6858000"/>
              <a:gd name="connsiteX7" fmla="*/ 11176802 w 11196185"/>
              <a:gd name="connsiteY7" fmla="*/ 4304566 h 6858000"/>
              <a:gd name="connsiteX8" fmla="*/ 10289429 w 11196185"/>
              <a:gd name="connsiteY8" fmla="*/ 5937296 h 6858000"/>
              <a:gd name="connsiteX9" fmla="*/ 9411880 w 11196185"/>
              <a:gd name="connsiteY9" fmla="*/ 6851146 h 6858000"/>
              <a:gd name="connsiteX10" fmla="*/ 9402883 w 11196185"/>
              <a:gd name="connsiteY10" fmla="*/ 6858000 h 6858000"/>
              <a:gd name="connsiteX11" fmla="*/ 1880709 w 11196185"/>
              <a:gd name="connsiteY11" fmla="*/ 6858000 h 6858000"/>
              <a:gd name="connsiteX12" fmla="*/ 1838993 w 11196185"/>
              <a:gd name="connsiteY12" fmla="*/ 6821023 h 6858000"/>
              <a:gd name="connsiteX13" fmla="*/ 1110605 w 11196185"/>
              <a:gd name="connsiteY13" fmla="*/ 6101023 h 6858000"/>
              <a:gd name="connsiteX14" fmla="*/ 0 w 11196185"/>
              <a:gd name="connsiteY14" fmla="*/ 3022953 h 6858000"/>
              <a:gd name="connsiteX15" fmla="*/ 653297 w 11196185"/>
              <a:gd name="connsiteY15" fmla="*/ 4311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96185" h="6858000">
                <a:moveTo>
                  <a:pt x="678180" y="0"/>
                </a:moveTo>
                <a:lnTo>
                  <a:pt x="10577581" y="0"/>
                </a:lnTo>
                <a:lnTo>
                  <a:pt x="10716113" y="294338"/>
                </a:lnTo>
                <a:cubicBezTo>
                  <a:pt x="10820232" y="519974"/>
                  <a:pt x="10926393" y="755332"/>
                  <a:pt x="11040720" y="992736"/>
                </a:cubicBezTo>
                <a:cubicBezTo>
                  <a:pt x="11101967" y="1099159"/>
                  <a:pt x="11150454" y="1219908"/>
                  <a:pt x="11188414" y="1350314"/>
                </a:cubicBezTo>
                <a:lnTo>
                  <a:pt x="11196185" y="1382182"/>
                </a:lnTo>
                <a:lnTo>
                  <a:pt x="11196185" y="4121434"/>
                </a:lnTo>
                <a:lnTo>
                  <a:pt x="11176802" y="4304566"/>
                </a:lnTo>
                <a:cubicBezTo>
                  <a:pt x="11053990" y="5160104"/>
                  <a:pt x="10546664" y="5536165"/>
                  <a:pt x="10289429" y="5937296"/>
                </a:cubicBezTo>
                <a:cubicBezTo>
                  <a:pt x="10175102" y="6195166"/>
                  <a:pt x="9816937" y="6534516"/>
                  <a:pt x="9411880" y="6851146"/>
                </a:cubicBezTo>
                <a:lnTo>
                  <a:pt x="9402883" y="6858000"/>
                </a:lnTo>
                <a:lnTo>
                  <a:pt x="1880709" y="6858000"/>
                </a:lnTo>
                <a:lnTo>
                  <a:pt x="1838993" y="6821023"/>
                </a:lnTo>
                <a:cubicBezTo>
                  <a:pt x="1404461" y="6426943"/>
                  <a:pt x="1110605" y="6101023"/>
                  <a:pt x="1110605" y="6101023"/>
                </a:cubicBezTo>
                <a:cubicBezTo>
                  <a:pt x="816622" y="5544351"/>
                  <a:pt x="0" y="3776098"/>
                  <a:pt x="0" y="3022953"/>
                </a:cubicBezTo>
                <a:cubicBezTo>
                  <a:pt x="0" y="2171572"/>
                  <a:pt x="195989" y="894500"/>
                  <a:pt x="653297" y="43119"/>
                </a:cubicBez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olo 1">
            <a:extLst>
              <a:ext uri="{FF2B5EF4-FFF2-40B4-BE49-F238E27FC236}">
                <a16:creationId xmlns:a16="http://schemas.microsoft.com/office/drawing/2014/main" id="{9D55FB99-7354-E42B-673D-9ECA7A7E337E}"/>
              </a:ext>
            </a:extLst>
          </p:cNvPr>
          <p:cNvSpPr>
            <a:spLocks noGrp="1"/>
          </p:cNvSpPr>
          <p:nvPr>
            <p:ph type="title"/>
          </p:nvPr>
        </p:nvSpPr>
        <p:spPr>
          <a:xfrm>
            <a:off x="10691835" y="-186446"/>
            <a:ext cx="1500166" cy="1477328"/>
          </a:xfrm>
        </p:spPr>
        <p:txBody>
          <a:bodyPr wrap="square" anchor="ctr">
            <a:normAutofit/>
          </a:bodyPr>
          <a:lstStyle/>
          <a:p>
            <a:r>
              <a:rPr lang="it-IT" dirty="0"/>
              <a:t>FACADE</a:t>
            </a:r>
          </a:p>
        </p:txBody>
      </p:sp>
      <p:sp>
        <p:nvSpPr>
          <p:cNvPr id="14" name="Freeform 10">
            <a:extLst>
              <a:ext uri="{FF2B5EF4-FFF2-40B4-BE49-F238E27FC236}">
                <a16:creationId xmlns:a16="http://schemas.microsoft.com/office/drawing/2014/main" id="{1607CD53-0FF9-47E9-94AD-2BF64BA8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198004" y="426519"/>
            <a:ext cx="2955087" cy="2765998"/>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egnaposto contenuto 2">
            <a:extLst>
              <a:ext uri="{FF2B5EF4-FFF2-40B4-BE49-F238E27FC236}">
                <a16:creationId xmlns:a16="http://schemas.microsoft.com/office/drawing/2014/main" id="{65CF7B86-9073-664F-3D73-9D778919E7CA}"/>
              </a:ext>
            </a:extLst>
          </p:cNvPr>
          <p:cNvSpPr>
            <a:spLocks noGrp="1"/>
          </p:cNvSpPr>
          <p:nvPr>
            <p:ph idx="1"/>
          </p:nvPr>
        </p:nvSpPr>
        <p:spPr>
          <a:xfrm>
            <a:off x="2729918" y="793150"/>
            <a:ext cx="9322340" cy="1801800"/>
          </a:xfrm>
        </p:spPr>
        <p:txBody>
          <a:bodyPr>
            <a:normAutofit/>
          </a:bodyPr>
          <a:lstStyle/>
          <a:p>
            <a:pPr algn="r"/>
            <a:r>
              <a:rPr lang="it-IT" dirty="0"/>
              <a:t>Si è fatto uso del pattern </a:t>
            </a:r>
            <a:r>
              <a:rPr lang="it-IT" dirty="0" err="1"/>
              <a:t>Facade</a:t>
            </a:r>
            <a:r>
              <a:rPr lang="it-IT" dirty="0"/>
              <a:t> in quanto era necessario astrarre una funzionalità complessa (la comunicazione con il database) e fornire al resto del sistema dei metodi per effettuare le operazioni di interesse a più alto livello</a:t>
            </a:r>
          </a:p>
        </p:txBody>
      </p:sp>
      <p:pic>
        <p:nvPicPr>
          <p:cNvPr id="7" name="Immagine 6">
            <a:extLst>
              <a:ext uri="{FF2B5EF4-FFF2-40B4-BE49-F238E27FC236}">
                <a16:creationId xmlns:a16="http://schemas.microsoft.com/office/drawing/2014/main" id="{BFE693D4-B841-81DA-6C13-6927D7B330F4}"/>
              </a:ext>
            </a:extLst>
          </p:cNvPr>
          <p:cNvPicPr>
            <a:picLocks noChangeAspect="1"/>
          </p:cNvPicPr>
          <p:nvPr/>
        </p:nvPicPr>
        <p:blipFill>
          <a:blip r:embed="rId2"/>
          <a:stretch>
            <a:fillRect/>
          </a:stretch>
        </p:blipFill>
        <p:spPr>
          <a:xfrm>
            <a:off x="2906148" y="2594950"/>
            <a:ext cx="9285852" cy="4263050"/>
          </a:xfrm>
          <a:prstGeom prst="rect">
            <a:avLst/>
          </a:prstGeom>
          <a:effectLst>
            <a:reflection blurRad="6350" stA="52000" endA="300" endPos="35000" dir="5400000" sy="-100000" algn="bl" rotWithShape="0"/>
          </a:effectLst>
        </p:spPr>
      </p:pic>
      <p:pic>
        <p:nvPicPr>
          <p:cNvPr id="15" name="Immagine 14">
            <a:extLst>
              <a:ext uri="{FF2B5EF4-FFF2-40B4-BE49-F238E27FC236}">
                <a16:creationId xmlns:a16="http://schemas.microsoft.com/office/drawing/2014/main" id="{0B4CCC39-5BC0-6691-F210-90D4606E13E0}"/>
              </a:ext>
            </a:extLst>
          </p:cNvPr>
          <p:cNvPicPr>
            <a:picLocks noChangeAspect="1"/>
          </p:cNvPicPr>
          <p:nvPr/>
        </p:nvPicPr>
        <p:blipFill rotWithShape="1">
          <a:blip r:embed="rId3"/>
          <a:srcRect l="3976" t="-55322" r="-3976" b="55322"/>
          <a:stretch/>
        </p:blipFill>
        <p:spPr>
          <a:xfrm>
            <a:off x="0" y="3272735"/>
            <a:ext cx="1314450" cy="3585265"/>
          </a:xfrm>
          <a:prstGeom prst="rect">
            <a:avLst/>
          </a:prstGeom>
        </p:spPr>
      </p:pic>
    </p:spTree>
    <p:extLst>
      <p:ext uri="{BB962C8B-B14F-4D97-AF65-F5344CB8AC3E}">
        <p14:creationId xmlns:p14="http://schemas.microsoft.com/office/powerpoint/2010/main" val="356437097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C52E2836-9095-4D3C-85DB-A013CBD51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A92B8916-626C-4C83-B808-82B7DF02C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1">
            <a:extLst>
              <a:ext uri="{FF2B5EF4-FFF2-40B4-BE49-F238E27FC236}">
                <a16:creationId xmlns:a16="http://schemas.microsoft.com/office/drawing/2014/main" id="{14DAEE6D-D7E7-4E31-9E45-96B6E2F6E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4896809 h 6858000"/>
              <a:gd name="connsiteX3" fmla="*/ 12035397 w 12192000"/>
              <a:gd name="connsiteY3" fmla="*/ 5061653 h 6858000"/>
              <a:gd name="connsiteX4" fmla="*/ 9984875 w 12192000"/>
              <a:gd name="connsiteY4" fmla="*/ 6788992 h 6858000"/>
              <a:gd name="connsiteX5" fmla="*/ 9851219 w 12192000"/>
              <a:gd name="connsiteY5" fmla="*/ 6858000 h 6858000"/>
              <a:gd name="connsiteX6" fmla="*/ 3573504 w 12192000"/>
              <a:gd name="connsiteY6" fmla="*/ 6858000 h 6858000"/>
              <a:gd name="connsiteX7" fmla="*/ 3556746 w 12192000"/>
              <a:gd name="connsiteY7" fmla="*/ 6850756 h 6858000"/>
              <a:gd name="connsiteX8" fmla="*/ 3261231 w 12192000"/>
              <a:gd name="connsiteY8" fmla="*/ 6719645 h 6858000"/>
              <a:gd name="connsiteX9" fmla="*/ 956496 w 12192000"/>
              <a:gd name="connsiteY9" fmla="*/ 4131559 h 6858000"/>
              <a:gd name="connsiteX10" fmla="*/ 26515 w 12192000"/>
              <a:gd name="connsiteY10" fmla="*/ 2316866 h 6858000"/>
              <a:gd name="connsiteX11" fmla="*/ 0 w 12192000"/>
              <a:gd name="connsiteY11" fmla="*/ 2231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12192000" y="0"/>
                </a:lnTo>
                <a:lnTo>
                  <a:pt x="12192000" y="4896809"/>
                </a:lnTo>
                <a:lnTo>
                  <a:pt x="12035397" y="5061653"/>
                </a:lnTo>
                <a:cubicBezTo>
                  <a:pt x="11302532" y="5870430"/>
                  <a:pt x="10648639" y="6426464"/>
                  <a:pt x="9984875" y="6788992"/>
                </a:cubicBezTo>
                <a:lnTo>
                  <a:pt x="9851219" y="6858000"/>
                </a:lnTo>
                <a:lnTo>
                  <a:pt x="3573504" y="6858000"/>
                </a:lnTo>
                <a:lnTo>
                  <a:pt x="3556746" y="6850756"/>
                </a:lnTo>
                <a:cubicBezTo>
                  <a:pt x="3450765" y="6804314"/>
                  <a:pt x="3352207" y="6760084"/>
                  <a:pt x="3261231" y="6719645"/>
                </a:cubicBezTo>
                <a:cubicBezTo>
                  <a:pt x="2573854" y="6234379"/>
                  <a:pt x="1765175" y="5425602"/>
                  <a:pt x="956496" y="4131559"/>
                </a:cubicBezTo>
                <a:cubicBezTo>
                  <a:pt x="552156" y="3565416"/>
                  <a:pt x="238793" y="2958833"/>
                  <a:pt x="26515" y="2316866"/>
                </a:cubicBezTo>
                <a:lnTo>
                  <a:pt x="0" y="2231000"/>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olo 1">
            <a:extLst>
              <a:ext uri="{FF2B5EF4-FFF2-40B4-BE49-F238E27FC236}">
                <a16:creationId xmlns:a16="http://schemas.microsoft.com/office/drawing/2014/main" id="{61F148DE-3977-1F3D-4A9D-9658145D9284}"/>
              </a:ext>
            </a:extLst>
          </p:cNvPr>
          <p:cNvSpPr>
            <a:spLocks noGrp="1"/>
          </p:cNvSpPr>
          <p:nvPr>
            <p:ph type="title"/>
          </p:nvPr>
        </p:nvSpPr>
        <p:spPr>
          <a:xfrm>
            <a:off x="138617" y="209162"/>
            <a:ext cx="3095626" cy="1124338"/>
          </a:xfrm>
        </p:spPr>
        <p:txBody>
          <a:bodyPr>
            <a:normAutofit/>
          </a:bodyPr>
          <a:lstStyle/>
          <a:p>
            <a:r>
              <a:rPr lang="it-IT" dirty="0"/>
              <a:t>PROXY</a:t>
            </a:r>
            <a:endParaRPr lang="it-IT" sz="3200" dirty="0"/>
          </a:p>
        </p:txBody>
      </p:sp>
      <p:sp>
        <p:nvSpPr>
          <p:cNvPr id="14" name="Freeform 10">
            <a:extLst>
              <a:ext uri="{FF2B5EF4-FFF2-40B4-BE49-F238E27FC236}">
                <a16:creationId xmlns:a16="http://schemas.microsoft.com/office/drawing/2014/main" id="{5D976E54-F014-4833-9EB7-2588113E1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607106" y="4045531"/>
            <a:ext cx="2158648" cy="2020521"/>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egnaposto contenuto 2">
            <a:extLst>
              <a:ext uri="{FF2B5EF4-FFF2-40B4-BE49-F238E27FC236}">
                <a16:creationId xmlns:a16="http://schemas.microsoft.com/office/drawing/2014/main" id="{630E0B4F-1621-FB33-04B3-107197BE85C4}"/>
              </a:ext>
            </a:extLst>
          </p:cNvPr>
          <p:cNvSpPr>
            <a:spLocks noGrp="1"/>
          </p:cNvSpPr>
          <p:nvPr>
            <p:ph idx="1"/>
          </p:nvPr>
        </p:nvSpPr>
        <p:spPr>
          <a:xfrm>
            <a:off x="1313946" y="100200"/>
            <a:ext cx="10878054" cy="1233300"/>
          </a:xfrm>
        </p:spPr>
        <p:txBody>
          <a:bodyPr>
            <a:normAutofit/>
          </a:bodyPr>
          <a:lstStyle/>
          <a:p>
            <a:r>
              <a:rPr lang="it-IT" dirty="0"/>
              <a:t>Il pattern Proxy ci permette di avere una maggiore protezione nella fase di pagamento dal sistema; l'utente infatti comunicherà con una infrastruttura posta a metà tra il sistema e il circuito bancario, assicurando una maggior sicurezza. </a:t>
            </a:r>
          </a:p>
        </p:txBody>
      </p:sp>
      <p:pic>
        <p:nvPicPr>
          <p:cNvPr id="5" name="Immagine 4">
            <a:extLst>
              <a:ext uri="{FF2B5EF4-FFF2-40B4-BE49-F238E27FC236}">
                <a16:creationId xmlns:a16="http://schemas.microsoft.com/office/drawing/2014/main" id="{B8C49A0C-0954-1BE8-936B-DAFFD6693E48}"/>
              </a:ext>
            </a:extLst>
          </p:cNvPr>
          <p:cNvPicPr>
            <a:picLocks noChangeAspect="1"/>
          </p:cNvPicPr>
          <p:nvPr/>
        </p:nvPicPr>
        <p:blipFill>
          <a:blip r:embed="rId2"/>
          <a:stretch>
            <a:fillRect/>
          </a:stretch>
        </p:blipFill>
        <p:spPr>
          <a:xfrm>
            <a:off x="1909246" y="1491347"/>
            <a:ext cx="9983065" cy="2552921"/>
          </a:xfrm>
          <a:prstGeom prst="rect">
            <a:avLst/>
          </a:prstGeom>
          <a:effectLst>
            <a:reflection blurRad="6350" stA="52000" endA="300" endPos="35000" dir="5400000" sy="-100000" algn="bl" rotWithShape="0"/>
          </a:effectLst>
        </p:spPr>
      </p:pic>
      <p:pic>
        <p:nvPicPr>
          <p:cNvPr id="6" name="Immagine 5">
            <a:extLst>
              <a:ext uri="{FF2B5EF4-FFF2-40B4-BE49-F238E27FC236}">
                <a16:creationId xmlns:a16="http://schemas.microsoft.com/office/drawing/2014/main" id="{E45CAAE5-70EE-A930-FAB2-BD467D38F459}"/>
              </a:ext>
            </a:extLst>
          </p:cNvPr>
          <p:cNvPicPr>
            <a:picLocks noChangeAspect="1"/>
          </p:cNvPicPr>
          <p:nvPr/>
        </p:nvPicPr>
        <p:blipFill rotWithShape="1">
          <a:blip r:embed="rId3"/>
          <a:srcRect t="55193"/>
          <a:stretch/>
        </p:blipFill>
        <p:spPr>
          <a:xfrm>
            <a:off x="10942212" y="5326453"/>
            <a:ext cx="1249788" cy="1522023"/>
          </a:xfrm>
          <a:prstGeom prst="rect">
            <a:avLst/>
          </a:prstGeom>
        </p:spPr>
      </p:pic>
    </p:spTree>
    <p:extLst>
      <p:ext uri="{BB962C8B-B14F-4D97-AF65-F5344CB8AC3E}">
        <p14:creationId xmlns:p14="http://schemas.microsoft.com/office/powerpoint/2010/main" val="213725352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olo 1">
            <a:extLst>
              <a:ext uri="{FF2B5EF4-FFF2-40B4-BE49-F238E27FC236}">
                <a16:creationId xmlns:a16="http://schemas.microsoft.com/office/drawing/2014/main" id="{2FCA4807-55BF-A1DD-1422-60B3DCD56A4B}"/>
              </a:ext>
            </a:extLst>
          </p:cNvPr>
          <p:cNvSpPr>
            <a:spLocks noGrp="1"/>
          </p:cNvSpPr>
          <p:nvPr>
            <p:ph type="title"/>
          </p:nvPr>
        </p:nvSpPr>
        <p:spPr>
          <a:xfrm>
            <a:off x="0" y="-206528"/>
            <a:ext cx="2194650" cy="1477328"/>
          </a:xfrm>
        </p:spPr>
        <p:txBody>
          <a:bodyPr wrap="square" anchor="ctr">
            <a:normAutofit/>
          </a:bodyPr>
          <a:lstStyle/>
          <a:p>
            <a:r>
              <a:rPr lang="it-IT" dirty="0"/>
              <a:t>COMMAND</a:t>
            </a:r>
          </a:p>
        </p:txBody>
      </p:sp>
      <p:sp>
        <p:nvSpPr>
          <p:cNvPr id="3" name="Segnaposto contenuto 2">
            <a:extLst>
              <a:ext uri="{FF2B5EF4-FFF2-40B4-BE49-F238E27FC236}">
                <a16:creationId xmlns:a16="http://schemas.microsoft.com/office/drawing/2014/main" id="{A9B91EC4-0F16-5560-36F5-B2AA103958AA}"/>
              </a:ext>
            </a:extLst>
          </p:cNvPr>
          <p:cNvSpPr>
            <a:spLocks noGrp="1"/>
          </p:cNvSpPr>
          <p:nvPr>
            <p:ph idx="1"/>
          </p:nvPr>
        </p:nvSpPr>
        <p:spPr>
          <a:xfrm>
            <a:off x="1729650" y="1"/>
            <a:ext cx="10462349" cy="1477328"/>
          </a:xfrm>
        </p:spPr>
        <p:txBody>
          <a:bodyPr>
            <a:normAutofit/>
          </a:bodyPr>
          <a:lstStyle/>
          <a:p>
            <a:r>
              <a:rPr lang="it-IT" dirty="0"/>
              <a:t>Si è fatto uso del pattern </a:t>
            </a:r>
            <a:r>
              <a:rPr lang="it-IT" dirty="0" err="1"/>
              <a:t>Command</a:t>
            </a:r>
            <a:r>
              <a:rPr lang="it-IT" dirty="0"/>
              <a:t> in quanto era necessario trasformare i metodi di invio email in degli oggetti, in modo da conservare una coda di email da continuare a provare a inviare a rimuoverle dalla coda solo quando la classe </a:t>
            </a:r>
            <a:r>
              <a:rPr lang="it-IT" dirty="0" err="1"/>
              <a:t>EmailServer</a:t>
            </a:r>
            <a:r>
              <a:rPr lang="it-IT" dirty="0"/>
              <a:t> non genera eccezioni.</a:t>
            </a:r>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Immagine 6">
            <a:extLst>
              <a:ext uri="{FF2B5EF4-FFF2-40B4-BE49-F238E27FC236}">
                <a16:creationId xmlns:a16="http://schemas.microsoft.com/office/drawing/2014/main" id="{94DAB031-7A54-FFFC-C8AD-95D067DE8EB1}"/>
              </a:ext>
            </a:extLst>
          </p:cNvPr>
          <p:cNvPicPr>
            <a:picLocks noChangeAspect="1"/>
          </p:cNvPicPr>
          <p:nvPr/>
        </p:nvPicPr>
        <p:blipFill>
          <a:blip r:embed="rId2"/>
          <a:stretch>
            <a:fillRect/>
          </a:stretch>
        </p:blipFill>
        <p:spPr>
          <a:xfrm>
            <a:off x="1" y="1530518"/>
            <a:ext cx="8362950" cy="5327482"/>
          </a:xfrm>
          <a:prstGeom prst="rect">
            <a:avLst/>
          </a:prstGeom>
          <a:effectLst>
            <a:reflection blurRad="6350" stA="52000" endA="300" endPos="35000" dir="5400000" sy="-100000" algn="bl" rotWithShape="0"/>
          </a:effectLst>
        </p:spPr>
      </p:pic>
      <p:pic>
        <p:nvPicPr>
          <p:cNvPr id="9" name="Immagine 8">
            <a:extLst>
              <a:ext uri="{FF2B5EF4-FFF2-40B4-BE49-F238E27FC236}">
                <a16:creationId xmlns:a16="http://schemas.microsoft.com/office/drawing/2014/main" id="{C153EF63-DBFC-B0FF-037E-050FA6E96E77}"/>
              </a:ext>
            </a:extLst>
          </p:cNvPr>
          <p:cNvPicPr>
            <a:picLocks noChangeAspect="1"/>
          </p:cNvPicPr>
          <p:nvPr/>
        </p:nvPicPr>
        <p:blipFill>
          <a:blip r:embed="rId3"/>
          <a:stretch>
            <a:fillRect/>
          </a:stretch>
        </p:blipFill>
        <p:spPr>
          <a:xfrm>
            <a:off x="10881245" y="1477329"/>
            <a:ext cx="1310754" cy="1950889"/>
          </a:xfrm>
          <a:prstGeom prst="rect">
            <a:avLst/>
          </a:prstGeom>
        </p:spPr>
      </p:pic>
    </p:spTree>
    <p:extLst>
      <p:ext uri="{BB962C8B-B14F-4D97-AF65-F5344CB8AC3E}">
        <p14:creationId xmlns:p14="http://schemas.microsoft.com/office/powerpoint/2010/main" val="19075757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23A34F-6203-59D0-6B58-E828E8E4725D}"/>
              </a:ext>
            </a:extLst>
          </p:cNvPr>
          <p:cNvSpPr>
            <a:spLocks noGrp="1"/>
          </p:cNvSpPr>
          <p:nvPr>
            <p:ph type="title"/>
          </p:nvPr>
        </p:nvSpPr>
        <p:spPr>
          <a:xfrm>
            <a:off x="100875" y="133425"/>
            <a:ext cx="1632675" cy="704775"/>
          </a:xfrm>
        </p:spPr>
        <p:txBody>
          <a:bodyPr/>
          <a:lstStyle/>
          <a:p>
            <a:r>
              <a:rPr lang="it-IT" dirty="0"/>
              <a:t>MEDIATOR</a:t>
            </a:r>
          </a:p>
        </p:txBody>
      </p:sp>
      <p:sp>
        <p:nvSpPr>
          <p:cNvPr id="3" name="Segnaposto contenuto 2">
            <a:extLst>
              <a:ext uri="{FF2B5EF4-FFF2-40B4-BE49-F238E27FC236}">
                <a16:creationId xmlns:a16="http://schemas.microsoft.com/office/drawing/2014/main" id="{4B630E72-13AB-BD66-5C0C-78FCE189BF85}"/>
              </a:ext>
            </a:extLst>
          </p:cNvPr>
          <p:cNvSpPr>
            <a:spLocks noGrp="1"/>
          </p:cNvSpPr>
          <p:nvPr>
            <p:ph idx="1"/>
          </p:nvPr>
        </p:nvSpPr>
        <p:spPr>
          <a:xfrm>
            <a:off x="1577250" y="133425"/>
            <a:ext cx="10614750" cy="1687500"/>
          </a:xfrm>
        </p:spPr>
        <p:txBody>
          <a:bodyPr/>
          <a:lstStyle/>
          <a:p>
            <a:r>
              <a:rPr lang="it-IT" dirty="0"/>
              <a:t>Si tratta di un pattern che permette lo scambio di messaggi tra diversi attori tramite un intermediario. In questo modo gli attori sono collegati indirettamente tramite un intermediario. Disaccoppiare gli attori consente di gestire meglio una serie di problematiche come: gestione delle autorizzazioni e modifiche più rapide</a:t>
            </a:r>
          </a:p>
        </p:txBody>
      </p:sp>
      <p:pic>
        <p:nvPicPr>
          <p:cNvPr id="5" name="Immagine 4">
            <a:extLst>
              <a:ext uri="{FF2B5EF4-FFF2-40B4-BE49-F238E27FC236}">
                <a16:creationId xmlns:a16="http://schemas.microsoft.com/office/drawing/2014/main" id="{8563F4F7-118A-E972-F0D0-5E5068FC46D0}"/>
              </a:ext>
            </a:extLst>
          </p:cNvPr>
          <p:cNvPicPr>
            <a:picLocks noChangeAspect="1"/>
          </p:cNvPicPr>
          <p:nvPr/>
        </p:nvPicPr>
        <p:blipFill>
          <a:blip r:embed="rId2"/>
          <a:stretch>
            <a:fillRect/>
          </a:stretch>
        </p:blipFill>
        <p:spPr>
          <a:xfrm>
            <a:off x="1733550" y="1662914"/>
            <a:ext cx="9963150" cy="4581223"/>
          </a:xfrm>
          <a:prstGeom prst="rect">
            <a:avLst/>
          </a:prstGeom>
          <a:effectLst>
            <a:reflection blurRad="6350" stA="52000" endA="300" endPos="35000" dir="5400000" sy="-100000" algn="bl" rotWithShape="0"/>
          </a:effectLst>
        </p:spPr>
      </p:pic>
      <p:pic>
        <p:nvPicPr>
          <p:cNvPr id="6" name="Immagine 5">
            <a:extLst>
              <a:ext uri="{FF2B5EF4-FFF2-40B4-BE49-F238E27FC236}">
                <a16:creationId xmlns:a16="http://schemas.microsoft.com/office/drawing/2014/main" id="{CDB92F30-77A4-4C61-4D70-B791A457EEEF}"/>
              </a:ext>
            </a:extLst>
          </p:cNvPr>
          <p:cNvPicPr>
            <a:picLocks noChangeAspect="1"/>
          </p:cNvPicPr>
          <p:nvPr/>
        </p:nvPicPr>
        <p:blipFill>
          <a:blip r:embed="rId3"/>
          <a:stretch>
            <a:fillRect/>
          </a:stretch>
        </p:blipFill>
        <p:spPr>
          <a:xfrm>
            <a:off x="188346" y="637942"/>
            <a:ext cx="1310754" cy="1897544"/>
          </a:xfrm>
          <a:prstGeom prst="rect">
            <a:avLst/>
          </a:prstGeom>
        </p:spPr>
      </p:pic>
    </p:spTree>
    <p:extLst>
      <p:ext uri="{BB962C8B-B14F-4D97-AF65-F5344CB8AC3E}">
        <p14:creationId xmlns:p14="http://schemas.microsoft.com/office/powerpoint/2010/main" val="207854704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9A934-9EEB-D9F7-4FE9-FE34C1CB060E}"/>
              </a:ext>
            </a:extLst>
          </p:cNvPr>
          <p:cNvSpPr>
            <a:spLocks noGrp="1"/>
          </p:cNvSpPr>
          <p:nvPr>
            <p:ph type="title"/>
          </p:nvPr>
        </p:nvSpPr>
        <p:spPr>
          <a:xfrm>
            <a:off x="2842163" y="0"/>
            <a:ext cx="6309450" cy="723825"/>
          </a:xfrm>
        </p:spPr>
        <p:txBody>
          <a:bodyPr/>
          <a:lstStyle/>
          <a:p>
            <a:pPr algn="ctr"/>
            <a:r>
              <a:rPr lang="it-IT" dirty="0"/>
              <a:t>DIAGRAMMA DEI PACKAGE DI DESIGN</a:t>
            </a:r>
          </a:p>
        </p:txBody>
      </p:sp>
      <p:pic>
        <p:nvPicPr>
          <p:cNvPr id="5" name="Immagine 4" descr="Immagine che contiene testo, Rettangolo, diagramma, design&#10;&#10;Descrizione generata automaticamente">
            <a:extLst>
              <a:ext uri="{FF2B5EF4-FFF2-40B4-BE49-F238E27FC236}">
                <a16:creationId xmlns:a16="http://schemas.microsoft.com/office/drawing/2014/main" id="{5E2DADD5-A92B-8CD6-B2FA-F16E7C7BB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75" y="555579"/>
            <a:ext cx="10717426" cy="6302421"/>
          </a:xfrm>
          <a:prstGeom prst="rect">
            <a:avLst/>
          </a:prstGeom>
        </p:spPr>
      </p:pic>
    </p:spTree>
    <p:extLst>
      <p:ext uri="{BB962C8B-B14F-4D97-AF65-F5344CB8AC3E}">
        <p14:creationId xmlns:p14="http://schemas.microsoft.com/office/powerpoint/2010/main" val="37793394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B821B8-4692-55F8-2148-F4AEE0A77B69}"/>
              </a:ext>
            </a:extLst>
          </p:cNvPr>
          <p:cNvSpPr>
            <a:spLocks noGrp="1"/>
          </p:cNvSpPr>
          <p:nvPr>
            <p:ph type="title"/>
          </p:nvPr>
        </p:nvSpPr>
        <p:spPr>
          <a:xfrm>
            <a:off x="0" y="114300"/>
            <a:ext cx="4984024" cy="856071"/>
          </a:xfrm>
        </p:spPr>
        <p:txBody>
          <a:bodyPr vert="horz" wrap="square" lIns="0" tIns="0" rIns="0" bIns="0" rtlCol="0" anchor="b" anchorCtr="0">
            <a:normAutofit/>
          </a:bodyPr>
          <a:lstStyle/>
          <a:p>
            <a:pPr algn="ctr">
              <a:lnSpc>
                <a:spcPct val="100000"/>
              </a:lnSpc>
            </a:pPr>
            <a:r>
              <a:rPr lang="en-US" spc="-100" dirty="0" err="1"/>
              <a:t>Attori</a:t>
            </a:r>
            <a:r>
              <a:rPr lang="en-US" spc="-100" dirty="0"/>
              <a:t> e </a:t>
            </a:r>
            <a:r>
              <a:rPr lang="en-US" spc="-100" dirty="0" err="1"/>
              <a:t>Requisiti</a:t>
            </a:r>
            <a:endParaRPr lang="en-US" spc="-100" dirty="0"/>
          </a:p>
        </p:txBody>
      </p:sp>
      <p:graphicFrame>
        <p:nvGraphicFramePr>
          <p:cNvPr id="9" name="Tabella 10">
            <a:extLst>
              <a:ext uri="{FF2B5EF4-FFF2-40B4-BE49-F238E27FC236}">
                <a16:creationId xmlns:a16="http://schemas.microsoft.com/office/drawing/2014/main" id="{CCFEB04E-20B9-334A-B9B6-6FA0F9621A8F}"/>
              </a:ext>
            </a:extLst>
          </p:cNvPr>
          <p:cNvGraphicFramePr>
            <a:graphicFrameLocks noGrp="1"/>
          </p:cNvGraphicFramePr>
          <p:nvPr>
            <p:extLst>
              <p:ext uri="{D42A27DB-BD31-4B8C-83A1-F6EECF244321}">
                <p14:modId xmlns:p14="http://schemas.microsoft.com/office/powerpoint/2010/main" val="241353896"/>
              </p:ext>
            </p:extLst>
          </p:nvPr>
        </p:nvGraphicFramePr>
        <p:xfrm>
          <a:off x="164061" y="1084670"/>
          <a:ext cx="6065290" cy="5659029"/>
        </p:xfrm>
        <a:graphic>
          <a:graphicData uri="http://schemas.openxmlformats.org/drawingml/2006/table">
            <a:tbl>
              <a:tblPr firstRow="1" bandRow="1">
                <a:tableStyleId>{5C22544A-7EE6-4342-B048-85BDC9FD1C3A}</a:tableStyleId>
              </a:tblPr>
              <a:tblGrid>
                <a:gridCol w="6065290">
                  <a:extLst>
                    <a:ext uri="{9D8B030D-6E8A-4147-A177-3AD203B41FA5}">
                      <a16:colId xmlns:a16="http://schemas.microsoft.com/office/drawing/2014/main" val="3984983926"/>
                    </a:ext>
                  </a:extLst>
                </a:gridCol>
              </a:tblGrid>
              <a:tr h="1119368">
                <a:tc>
                  <a:txBody>
                    <a:bodyPr/>
                    <a:lstStyle/>
                    <a:p>
                      <a:r>
                        <a:rPr lang="it-IT" dirty="0"/>
                        <a:t>Requisiti Funzionali</a:t>
                      </a:r>
                    </a:p>
                  </a:txBody>
                  <a:tcPr>
                    <a:solidFill>
                      <a:srgbClr val="412624"/>
                    </a:solidFill>
                  </a:tcPr>
                </a:tc>
                <a:extLst>
                  <a:ext uri="{0D108BD9-81ED-4DB2-BD59-A6C34878D82A}">
                    <a16:rowId xmlns:a16="http://schemas.microsoft.com/office/drawing/2014/main" val="503449933"/>
                  </a:ext>
                </a:extLst>
              </a:tr>
              <a:tr h="648523">
                <a:tc>
                  <a:txBody>
                    <a:bodyPr/>
                    <a:lstStyle/>
                    <a:p>
                      <a:r>
                        <a:rPr lang="it-IT" sz="1400" dirty="0">
                          <a:solidFill>
                            <a:schemeClr val="tx1"/>
                          </a:solidFill>
                        </a:rPr>
                        <a:t>Gli utenti non loggati saranno in grado di registrarsi e di effettuare il login </a:t>
                      </a:r>
                    </a:p>
                  </a:txBody>
                  <a:tcPr>
                    <a:solidFill>
                      <a:srgbClr val="412624"/>
                    </a:solidFill>
                  </a:tcPr>
                </a:tc>
                <a:extLst>
                  <a:ext uri="{0D108BD9-81ED-4DB2-BD59-A6C34878D82A}">
                    <a16:rowId xmlns:a16="http://schemas.microsoft.com/office/drawing/2014/main" val="619797852"/>
                  </a:ext>
                </a:extLst>
              </a:tr>
              <a:tr h="648523">
                <a:tc>
                  <a:txBody>
                    <a:bodyPr/>
                    <a:lstStyle/>
                    <a:p>
                      <a:r>
                        <a:rPr lang="it-IT" sz="1400" dirty="0">
                          <a:solidFill>
                            <a:schemeClr val="tx1"/>
                          </a:solidFill>
                        </a:rPr>
                        <a:t>Tutti gli utenti loggati saranno in grado di effettuare il logout</a:t>
                      </a:r>
                    </a:p>
                  </a:txBody>
                  <a:tcPr>
                    <a:solidFill>
                      <a:srgbClr val="412624"/>
                    </a:solidFill>
                  </a:tcPr>
                </a:tc>
                <a:extLst>
                  <a:ext uri="{0D108BD9-81ED-4DB2-BD59-A6C34878D82A}">
                    <a16:rowId xmlns:a16="http://schemas.microsoft.com/office/drawing/2014/main" val="3976639513"/>
                  </a:ext>
                </a:extLst>
              </a:tr>
              <a:tr h="648523">
                <a:tc>
                  <a:txBody>
                    <a:bodyPr/>
                    <a:lstStyle/>
                    <a:p>
                      <a:r>
                        <a:rPr lang="it-IT" sz="1400" dirty="0">
                          <a:solidFill>
                            <a:schemeClr val="tx1"/>
                          </a:solidFill>
                        </a:rPr>
                        <a:t> I dipendenti potranno visualizzare la lista dei pazienti</a:t>
                      </a:r>
                    </a:p>
                  </a:txBody>
                  <a:tcPr>
                    <a:solidFill>
                      <a:srgbClr val="412624"/>
                    </a:solidFill>
                  </a:tcPr>
                </a:tc>
                <a:extLst>
                  <a:ext uri="{0D108BD9-81ED-4DB2-BD59-A6C34878D82A}">
                    <a16:rowId xmlns:a16="http://schemas.microsoft.com/office/drawing/2014/main" val="4180590769"/>
                  </a:ext>
                </a:extLst>
              </a:tr>
              <a:tr h="648523">
                <a:tc>
                  <a:txBody>
                    <a:bodyPr/>
                    <a:lstStyle/>
                    <a:p>
                      <a:r>
                        <a:rPr lang="it-IT" sz="1400" dirty="0">
                          <a:solidFill>
                            <a:schemeClr val="tx1"/>
                          </a:solidFill>
                        </a:rPr>
                        <a:t> I dipendenti potranno visualizzare il profilo di uno specifico paziente </a:t>
                      </a:r>
                    </a:p>
                  </a:txBody>
                  <a:tcPr>
                    <a:solidFill>
                      <a:srgbClr val="412624"/>
                    </a:solidFill>
                  </a:tcPr>
                </a:tc>
                <a:extLst>
                  <a:ext uri="{0D108BD9-81ED-4DB2-BD59-A6C34878D82A}">
                    <a16:rowId xmlns:a16="http://schemas.microsoft.com/office/drawing/2014/main" val="630928141"/>
                  </a:ext>
                </a:extLst>
              </a:tr>
              <a:tr h="648523">
                <a:tc>
                  <a:txBody>
                    <a:bodyPr/>
                    <a:lstStyle/>
                    <a:p>
                      <a:r>
                        <a:rPr lang="it-IT" sz="1400" dirty="0">
                          <a:solidFill>
                            <a:schemeClr val="tx1"/>
                          </a:solidFill>
                        </a:rPr>
                        <a:t>I dipendenti potranno visualizzare la lista degli appuntamenti e la lista di quelli odierni</a:t>
                      </a:r>
                    </a:p>
                  </a:txBody>
                  <a:tcPr>
                    <a:solidFill>
                      <a:srgbClr val="412624"/>
                    </a:solidFill>
                  </a:tcPr>
                </a:tc>
                <a:extLst>
                  <a:ext uri="{0D108BD9-81ED-4DB2-BD59-A6C34878D82A}">
                    <a16:rowId xmlns:a16="http://schemas.microsoft.com/office/drawing/2014/main" val="3144609317"/>
                  </a:ext>
                </a:extLst>
              </a:tr>
              <a:tr h="648523">
                <a:tc>
                  <a:txBody>
                    <a:bodyPr/>
                    <a:lstStyle/>
                    <a:p>
                      <a:r>
                        <a:rPr lang="it-IT" sz="1400" dirty="0">
                          <a:solidFill>
                            <a:schemeClr val="tx1"/>
                          </a:solidFill>
                        </a:rPr>
                        <a:t>Il dottore potrà eliminare il profilo di un utente</a:t>
                      </a:r>
                    </a:p>
                  </a:txBody>
                  <a:tcPr>
                    <a:solidFill>
                      <a:srgbClr val="412624"/>
                    </a:solidFill>
                  </a:tcPr>
                </a:tc>
                <a:extLst>
                  <a:ext uri="{0D108BD9-81ED-4DB2-BD59-A6C34878D82A}">
                    <a16:rowId xmlns:a16="http://schemas.microsoft.com/office/drawing/2014/main" val="331468923"/>
                  </a:ext>
                </a:extLst>
              </a:tr>
              <a:tr h="648523">
                <a:tc>
                  <a:txBody>
                    <a:bodyPr/>
                    <a:lstStyle/>
                    <a:p>
                      <a:r>
                        <a:rPr lang="it-IT" sz="1400" dirty="0">
                          <a:solidFill>
                            <a:schemeClr val="tx1"/>
                          </a:solidFill>
                        </a:rPr>
                        <a:t>Il dottore e l’assistente potranno aggiungere la cartella clinica di un paziente</a:t>
                      </a:r>
                    </a:p>
                  </a:txBody>
                  <a:tcPr>
                    <a:solidFill>
                      <a:srgbClr val="412624"/>
                    </a:solidFill>
                  </a:tcPr>
                </a:tc>
                <a:extLst>
                  <a:ext uri="{0D108BD9-81ED-4DB2-BD59-A6C34878D82A}">
                    <a16:rowId xmlns:a16="http://schemas.microsoft.com/office/drawing/2014/main" val="838962681"/>
                  </a:ext>
                </a:extLst>
              </a:tr>
            </a:tbl>
          </a:graphicData>
        </a:graphic>
      </p:graphicFrame>
      <p:graphicFrame>
        <p:nvGraphicFramePr>
          <p:cNvPr id="11" name="Tabella 12">
            <a:extLst>
              <a:ext uri="{FF2B5EF4-FFF2-40B4-BE49-F238E27FC236}">
                <a16:creationId xmlns:a16="http://schemas.microsoft.com/office/drawing/2014/main" id="{3A70AFA8-9612-CDE7-43F9-9D92FA93995D}"/>
              </a:ext>
            </a:extLst>
          </p:cNvPr>
          <p:cNvGraphicFramePr>
            <a:graphicFrameLocks noGrp="1"/>
          </p:cNvGraphicFramePr>
          <p:nvPr>
            <p:extLst>
              <p:ext uri="{D42A27DB-BD31-4B8C-83A1-F6EECF244321}">
                <p14:modId xmlns:p14="http://schemas.microsoft.com/office/powerpoint/2010/main" val="1899764703"/>
              </p:ext>
            </p:extLst>
          </p:nvPr>
        </p:nvGraphicFramePr>
        <p:xfrm>
          <a:off x="7839076" y="1093015"/>
          <a:ext cx="4352924" cy="3736160"/>
        </p:xfrm>
        <a:graphic>
          <a:graphicData uri="http://schemas.openxmlformats.org/drawingml/2006/table">
            <a:tbl>
              <a:tblPr firstRow="1" bandRow="1">
                <a:tableStyleId>{5C22544A-7EE6-4342-B048-85BDC9FD1C3A}</a:tableStyleId>
              </a:tblPr>
              <a:tblGrid>
                <a:gridCol w="4352924">
                  <a:extLst>
                    <a:ext uri="{9D8B030D-6E8A-4147-A177-3AD203B41FA5}">
                      <a16:colId xmlns:a16="http://schemas.microsoft.com/office/drawing/2014/main" val="3236118636"/>
                    </a:ext>
                  </a:extLst>
                </a:gridCol>
              </a:tblGrid>
              <a:tr h="1107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Requisiti Non Funzionali</a:t>
                      </a:r>
                    </a:p>
                    <a:p>
                      <a:endParaRPr lang="it-IT" dirty="0"/>
                    </a:p>
                  </a:txBody>
                  <a:tcPr>
                    <a:solidFill>
                      <a:srgbClr val="412624"/>
                    </a:solidFill>
                  </a:tcPr>
                </a:tc>
                <a:extLst>
                  <a:ext uri="{0D108BD9-81ED-4DB2-BD59-A6C34878D82A}">
                    <a16:rowId xmlns:a16="http://schemas.microsoft.com/office/drawing/2014/main" val="2268188102"/>
                  </a:ext>
                </a:extLst>
              </a:tr>
              <a:tr h="6477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tx1"/>
                          </a:solidFill>
                        </a:rPr>
                        <a:t>Il sistema conserverà le password sotto forma di hash</a:t>
                      </a:r>
                    </a:p>
                  </a:txBody>
                  <a:tcPr>
                    <a:solidFill>
                      <a:srgbClr val="412624"/>
                    </a:solidFill>
                  </a:tcPr>
                </a:tc>
                <a:extLst>
                  <a:ext uri="{0D108BD9-81ED-4DB2-BD59-A6C34878D82A}">
                    <a16:rowId xmlns:a16="http://schemas.microsoft.com/office/drawing/2014/main" val="148156526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tx1"/>
                          </a:solidFill>
                        </a:rPr>
                        <a:t>Sia i pazienti che i dipendenti potranno utilizzare il sistema attraverso un sito web</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dirty="0">
                        <a:solidFill>
                          <a:schemeClr val="tx1"/>
                        </a:solidFill>
                      </a:endParaRPr>
                    </a:p>
                  </a:txBody>
                  <a:tcPr>
                    <a:solidFill>
                      <a:srgbClr val="412624"/>
                    </a:solidFill>
                  </a:tcPr>
                </a:tc>
                <a:extLst>
                  <a:ext uri="{0D108BD9-81ED-4DB2-BD59-A6C34878D82A}">
                    <a16:rowId xmlns:a16="http://schemas.microsoft.com/office/drawing/2014/main" val="41928963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tx1"/>
                          </a:solidFill>
                        </a:rPr>
                        <a:t>La connessione al sito web avviene solo mediante HTTPS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dirty="0">
                        <a:solidFill>
                          <a:schemeClr val="tx1"/>
                        </a:solidFill>
                      </a:endParaRPr>
                    </a:p>
                  </a:txBody>
                  <a:tcPr>
                    <a:solidFill>
                      <a:srgbClr val="412624"/>
                    </a:solidFill>
                  </a:tcPr>
                </a:tc>
                <a:extLst>
                  <a:ext uri="{0D108BD9-81ED-4DB2-BD59-A6C34878D82A}">
                    <a16:rowId xmlns:a16="http://schemas.microsoft.com/office/drawing/2014/main" val="146262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tx1"/>
                          </a:solidFill>
                        </a:rPr>
                        <a:t>L’interfaccia web sarà moderna e responsiva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dirty="0">
                        <a:solidFill>
                          <a:schemeClr val="tx1"/>
                        </a:solidFill>
                      </a:endParaRPr>
                    </a:p>
                  </a:txBody>
                  <a:tcPr>
                    <a:solidFill>
                      <a:srgbClr val="412624"/>
                    </a:solidFill>
                  </a:tcPr>
                </a:tc>
                <a:extLst>
                  <a:ext uri="{0D108BD9-81ED-4DB2-BD59-A6C34878D82A}">
                    <a16:rowId xmlns:a16="http://schemas.microsoft.com/office/drawing/2014/main" val="3294844472"/>
                  </a:ext>
                </a:extLst>
              </a:tr>
            </a:tbl>
          </a:graphicData>
        </a:graphic>
      </p:graphicFrame>
    </p:spTree>
    <p:extLst>
      <p:ext uri="{BB962C8B-B14F-4D97-AF65-F5344CB8AC3E}">
        <p14:creationId xmlns:p14="http://schemas.microsoft.com/office/powerpoint/2010/main" val="4202976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AF60F-B8E7-ACF5-4699-CD77B7BE2ECF}"/>
              </a:ext>
            </a:extLst>
          </p:cNvPr>
          <p:cNvSpPr>
            <a:spLocks noGrp="1"/>
          </p:cNvSpPr>
          <p:nvPr>
            <p:ph type="title"/>
          </p:nvPr>
        </p:nvSpPr>
        <p:spPr>
          <a:xfrm>
            <a:off x="0" y="85800"/>
            <a:ext cx="8582025" cy="695250"/>
          </a:xfrm>
        </p:spPr>
        <p:txBody>
          <a:bodyPr/>
          <a:lstStyle/>
          <a:p>
            <a:r>
              <a:rPr lang="it-IT" dirty="0"/>
              <a:t>DIAGRAMMI DELLE SEQUENZE DI DESIGN: Login</a:t>
            </a:r>
          </a:p>
        </p:txBody>
      </p:sp>
      <p:pic>
        <p:nvPicPr>
          <p:cNvPr id="5" name="Immagine 4" descr="Immagine che contiene testo, diagramma, Parallelo, Piano">
            <a:extLst>
              <a:ext uri="{FF2B5EF4-FFF2-40B4-BE49-F238E27FC236}">
                <a16:creationId xmlns:a16="http://schemas.microsoft.com/office/drawing/2014/main" id="{6EE3D2E6-C882-8676-99C3-836B73CD4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175"/>
            <a:ext cx="12192000" cy="6219825"/>
          </a:xfrm>
          <a:prstGeom prst="rect">
            <a:avLst/>
          </a:prstGeom>
        </p:spPr>
      </p:pic>
    </p:spTree>
    <p:extLst>
      <p:ext uri="{BB962C8B-B14F-4D97-AF65-F5344CB8AC3E}">
        <p14:creationId xmlns:p14="http://schemas.microsoft.com/office/powerpoint/2010/main" val="1840124306"/>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E4FCA9-7DF9-9DF7-22ED-BC3F9136D56B}"/>
              </a:ext>
            </a:extLst>
          </p:cNvPr>
          <p:cNvSpPr>
            <a:spLocks noGrp="1"/>
          </p:cNvSpPr>
          <p:nvPr>
            <p:ph type="title"/>
          </p:nvPr>
        </p:nvSpPr>
        <p:spPr>
          <a:xfrm>
            <a:off x="0" y="123900"/>
            <a:ext cx="10728322" cy="628575"/>
          </a:xfrm>
        </p:spPr>
        <p:txBody>
          <a:bodyPr/>
          <a:lstStyle/>
          <a:p>
            <a:r>
              <a:rPr lang="it-IT" dirty="0"/>
              <a:t>DIAGRAMMI DELLE SEQUENZE DI DESIGN: </a:t>
            </a:r>
            <a:r>
              <a:rPr lang="it-IT" dirty="0" err="1"/>
              <a:t>InviaRemindPrenotazione</a:t>
            </a:r>
            <a:endParaRPr lang="it-IT" dirty="0"/>
          </a:p>
        </p:txBody>
      </p:sp>
      <p:pic>
        <p:nvPicPr>
          <p:cNvPr id="5" name="Immagine 4" descr="Immagine che contiene testo, diagramma, Piano, Parallelo&#10;&#10;Descrizione generata automaticamente">
            <a:extLst>
              <a:ext uri="{FF2B5EF4-FFF2-40B4-BE49-F238E27FC236}">
                <a16:creationId xmlns:a16="http://schemas.microsoft.com/office/drawing/2014/main" id="{7420E7D0-3CC4-02BB-6D2C-B41F647E7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151"/>
            <a:ext cx="12192000" cy="6257850"/>
          </a:xfrm>
          <a:prstGeom prst="rect">
            <a:avLst/>
          </a:prstGeom>
        </p:spPr>
      </p:pic>
    </p:spTree>
    <p:extLst>
      <p:ext uri="{BB962C8B-B14F-4D97-AF65-F5344CB8AC3E}">
        <p14:creationId xmlns:p14="http://schemas.microsoft.com/office/powerpoint/2010/main" val="129511176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67EDA6-6726-87BA-CB7F-52877BB72678}"/>
              </a:ext>
            </a:extLst>
          </p:cNvPr>
          <p:cNvSpPr>
            <a:spLocks noGrp="1"/>
          </p:cNvSpPr>
          <p:nvPr>
            <p:ph type="title"/>
          </p:nvPr>
        </p:nvSpPr>
        <p:spPr>
          <a:xfrm>
            <a:off x="0" y="0"/>
            <a:ext cx="10728322" cy="638100"/>
          </a:xfrm>
        </p:spPr>
        <p:txBody>
          <a:bodyPr/>
          <a:lstStyle/>
          <a:p>
            <a:r>
              <a:rPr lang="it-IT" dirty="0"/>
              <a:t>DIAGRAMMI DELLE SEQUENZE DI DESIGN: </a:t>
            </a:r>
            <a:r>
              <a:rPr lang="it-IT" dirty="0" err="1"/>
              <a:t>InvioLinkRegistrazione</a:t>
            </a:r>
            <a:endParaRPr lang="it-IT" dirty="0"/>
          </a:p>
        </p:txBody>
      </p:sp>
      <p:pic>
        <p:nvPicPr>
          <p:cNvPr id="5" name="Immagine 4" descr="Immagine che contiene testo, diagramma, Disegno tecnico, Piano&#10;&#10;Descrizione generata automaticamente">
            <a:extLst>
              <a:ext uri="{FF2B5EF4-FFF2-40B4-BE49-F238E27FC236}">
                <a16:creationId xmlns:a16="http://schemas.microsoft.com/office/drawing/2014/main" id="{0EC98EA0-DC93-9D2A-3C5F-90408A51C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2199"/>
            <a:ext cx="12192000" cy="6375801"/>
          </a:xfrm>
          <a:prstGeom prst="rect">
            <a:avLst/>
          </a:prstGeom>
        </p:spPr>
      </p:pic>
    </p:spTree>
    <p:extLst>
      <p:ext uri="{BB962C8B-B14F-4D97-AF65-F5344CB8AC3E}">
        <p14:creationId xmlns:p14="http://schemas.microsoft.com/office/powerpoint/2010/main" val="415553658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C086CA-002F-CF79-DBAB-0A2B859C12C2}"/>
              </a:ext>
            </a:extLst>
          </p:cNvPr>
          <p:cNvSpPr>
            <a:spLocks noGrp="1"/>
          </p:cNvSpPr>
          <p:nvPr>
            <p:ph type="title"/>
          </p:nvPr>
        </p:nvSpPr>
        <p:spPr>
          <a:xfrm>
            <a:off x="0" y="0"/>
            <a:ext cx="5128350" cy="780975"/>
          </a:xfrm>
        </p:spPr>
        <p:txBody>
          <a:bodyPr/>
          <a:lstStyle/>
          <a:p>
            <a:r>
              <a:rPr lang="it-IT" dirty="0"/>
              <a:t>DIAGRAMMA DEI COMPONENTI</a:t>
            </a:r>
          </a:p>
        </p:txBody>
      </p:sp>
      <p:sp>
        <p:nvSpPr>
          <p:cNvPr id="3" name="Segnaposto contenuto 2">
            <a:extLst>
              <a:ext uri="{FF2B5EF4-FFF2-40B4-BE49-F238E27FC236}">
                <a16:creationId xmlns:a16="http://schemas.microsoft.com/office/drawing/2014/main" id="{32BE6402-85ED-6C1D-2342-25EB0E8BEDFA}"/>
              </a:ext>
            </a:extLst>
          </p:cNvPr>
          <p:cNvSpPr>
            <a:spLocks noGrp="1"/>
          </p:cNvSpPr>
          <p:nvPr>
            <p:ph idx="1"/>
          </p:nvPr>
        </p:nvSpPr>
        <p:spPr>
          <a:xfrm>
            <a:off x="81825" y="579450"/>
            <a:ext cx="12110175" cy="1087425"/>
          </a:xfrm>
        </p:spPr>
        <p:txBody>
          <a:bodyPr/>
          <a:lstStyle/>
          <a:p>
            <a:r>
              <a:rPr lang="it-IT" dirty="0"/>
              <a:t>Il diagramma delle componenti mostra come le varie parti del sistema si interfacciano tra di loro, ad esempio come l'utente riesce ad interagire con gli articoli presenti nella piattaforma</a:t>
            </a:r>
          </a:p>
        </p:txBody>
      </p:sp>
      <p:pic>
        <p:nvPicPr>
          <p:cNvPr id="7" name="Immagine 6" descr="Immagine che contiene testo, schermata, diagramma, Carattere&#10;&#10;Descrizione generata automaticamente">
            <a:extLst>
              <a:ext uri="{FF2B5EF4-FFF2-40B4-BE49-F238E27FC236}">
                <a16:creationId xmlns:a16="http://schemas.microsoft.com/office/drawing/2014/main" id="{EFD27035-DF6D-E7B1-541F-5D3F461BC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0425"/>
            <a:ext cx="12192000" cy="5497575"/>
          </a:xfrm>
          <a:prstGeom prst="rect">
            <a:avLst/>
          </a:prstGeom>
        </p:spPr>
      </p:pic>
    </p:spTree>
    <p:extLst>
      <p:ext uri="{BB962C8B-B14F-4D97-AF65-F5344CB8AC3E}">
        <p14:creationId xmlns:p14="http://schemas.microsoft.com/office/powerpoint/2010/main" val="3956137973"/>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27DE2D3-8A21-4D52-9C8C-8E7A2BE99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8ABB83-B231-4F0C-BF9E-E405FCF70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202B922-B24C-3289-F4EF-BA27AF6A9F91}"/>
              </a:ext>
            </a:extLst>
          </p:cNvPr>
          <p:cNvSpPr>
            <a:spLocks noGrp="1"/>
          </p:cNvSpPr>
          <p:nvPr>
            <p:ph type="title"/>
          </p:nvPr>
        </p:nvSpPr>
        <p:spPr>
          <a:xfrm>
            <a:off x="319519" y="721392"/>
            <a:ext cx="3909150" cy="809549"/>
          </a:xfrm>
        </p:spPr>
        <p:txBody>
          <a:bodyPr>
            <a:normAutofit/>
          </a:bodyPr>
          <a:lstStyle/>
          <a:p>
            <a:r>
              <a:rPr lang="it-IT" dirty="0"/>
              <a:t>Diagramma del Deployment</a:t>
            </a:r>
          </a:p>
        </p:txBody>
      </p:sp>
      <p:sp>
        <p:nvSpPr>
          <p:cNvPr id="3" name="Segnaposto contenuto 2">
            <a:extLst>
              <a:ext uri="{FF2B5EF4-FFF2-40B4-BE49-F238E27FC236}">
                <a16:creationId xmlns:a16="http://schemas.microsoft.com/office/drawing/2014/main" id="{CB6A7BC9-9626-614C-E977-78CD144E9CE7}"/>
              </a:ext>
            </a:extLst>
          </p:cNvPr>
          <p:cNvSpPr>
            <a:spLocks noGrp="1"/>
          </p:cNvSpPr>
          <p:nvPr>
            <p:ph idx="1"/>
          </p:nvPr>
        </p:nvSpPr>
        <p:spPr>
          <a:xfrm>
            <a:off x="4548188" y="633600"/>
            <a:ext cx="6900137" cy="1282513"/>
          </a:xfrm>
        </p:spPr>
        <p:txBody>
          <a:bodyPr>
            <a:normAutofit/>
          </a:bodyPr>
          <a:lstStyle/>
          <a:p>
            <a:r>
              <a:rPr lang="it-IT" dirty="0"/>
              <a:t>Mostra l'infrastruttura hardware su cui si poggia il software, e le altre componenti hardware con il quale si può interfacciare e comunicare</a:t>
            </a:r>
          </a:p>
          <a:p>
            <a:endParaRPr lang="it-IT" dirty="0"/>
          </a:p>
        </p:txBody>
      </p:sp>
      <p:pic>
        <p:nvPicPr>
          <p:cNvPr id="5" name="Immagine 4" descr="Immagine che contiene testo, schermata, diagramma, design&#10;&#10;Descrizione generata automaticamente">
            <a:extLst>
              <a:ext uri="{FF2B5EF4-FFF2-40B4-BE49-F238E27FC236}">
                <a16:creationId xmlns:a16="http://schemas.microsoft.com/office/drawing/2014/main" id="{F4065B5B-8967-8B78-ACE5-D7D7D744C21B}"/>
              </a:ext>
            </a:extLst>
          </p:cNvPr>
          <p:cNvPicPr>
            <a:picLocks noChangeAspect="1"/>
          </p:cNvPicPr>
          <p:nvPr/>
        </p:nvPicPr>
        <p:blipFill rotWithShape="1">
          <a:blip r:embed="rId2">
            <a:extLst>
              <a:ext uri="{28A0092B-C50C-407E-A947-70E740481C1C}">
                <a14:useLocalDpi xmlns:a14="http://schemas.microsoft.com/office/drawing/2010/main" val="0"/>
              </a:ext>
            </a:extLst>
          </a:blip>
          <a:srcRect t="2982" b="9390"/>
          <a:stretch/>
        </p:blipFill>
        <p:spPr>
          <a:xfrm>
            <a:off x="1" y="1955318"/>
            <a:ext cx="12192000" cy="4902682"/>
          </a:xfrm>
          <a:custGeom>
            <a:avLst/>
            <a:gdLst/>
            <a:ahLst/>
            <a:cxnLst/>
            <a:rect l="l" t="t" r="r" b="b"/>
            <a:pathLst>
              <a:path w="10728325" h="3501162">
                <a:moveTo>
                  <a:pt x="0" y="0"/>
                </a:moveTo>
                <a:lnTo>
                  <a:pt x="10728325" y="0"/>
                </a:lnTo>
                <a:lnTo>
                  <a:pt x="10728325" y="3501162"/>
                </a:lnTo>
                <a:lnTo>
                  <a:pt x="0" y="3501162"/>
                </a:lnTo>
                <a:close/>
              </a:path>
            </a:pathLst>
          </a:custGeom>
        </p:spPr>
      </p:pic>
    </p:spTree>
    <p:extLst>
      <p:ext uri="{BB962C8B-B14F-4D97-AF65-F5344CB8AC3E}">
        <p14:creationId xmlns:p14="http://schemas.microsoft.com/office/powerpoint/2010/main" val="241850810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down)">
                                      <p:cBhvr>
                                        <p:cTn id="23" dur="580">
                                          <p:stCondLst>
                                            <p:cond delay="0"/>
                                          </p:stCondLst>
                                        </p:cTn>
                                        <p:tgtEl>
                                          <p:spTgt spid="3">
                                            <p:txEl>
                                              <p:pRg st="0" end="0"/>
                                            </p:txEl>
                                          </p:spTgt>
                                        </p:tgtEl>
                                      </p:cBhvr>
                                    </p:animEffect>
                                    <p:anim calcmode="lin" valueType="num">
                                      <p:cBhvr>
                                        <p:cTn id="24"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0" end="0"/>
                                            </p:txEl>
                                          </p:spTgt>
                                        </p:tgtEl>
                                      </p:cBhvr>
                                      <p:to x="100000" y="60000"/>
                                    </p:animScale>
                                    <p:animScale>
                                      <p:cBhvr>
                                        <p:cTn id="30" dur="166" decel="50000">
                                          <p:stCondLst>
                                            <p:cond delay="676"/>
                                          </p:stCondLst>
                                        </p:cTn>
                                        <p:tgtEl>
                                          <p:spTgt spid="3">
                                            <p:txEl>
                                              <p:pRg st="0" end="0"/>
                                            </p:txEl>
                                          </p:spTgt>
                                        </p:tgtEl>
                                      </p:cBhvr>
                                      <p:to x="100000" y="100000"/>
                                    </p:animScale>
                                    <p:animScale>
                                      <p:cBhvr>
                                        <p:cTn id="31" dur="26">
                                          <p:stCondLst>
                                            <p:cond delay="1312"/>
                                          </p:stCondLst>
                                        </p:cTn>
                                        <p:tgtEl>
                                          <p:spTgt spid="3">
                                            <p:txEl>
                                              <p:pRg st="0" end="0"/>
                                            </p:txEl>
                                          </p:spTgt>
                                        </p:tgtEl>
                                      </p:cBhvr>
                                      <p:to x="100000" y="80000"/>
                                    </p:animScale>
                                    <p:animScale>
                                      <p:cBhvr>
                                        <p:cTn id="32" dur="166" decel="50000">
                                          <p:stCondLst>
                                            <p:cond delay="1338"/>
                                          </p:stCondLst>
                                        </p:cTn>
                                        <p:tgtEl>
                                          <p:spTgt spid="3">
                                            <p:txEl>
                                              <p:pRg st="0" end="0"/>
                                            </p:txEl>
                                          </p:spTgt>
                                        </p:tgtEl>
                                      </p:cBhvr>
                                      <p:to x="100000" y="100000"/>
                                    </p:animScale>
                                    <p:animScale>
                                      <p:cBhvr>
                                        <p:cTn id="33" dur="26">
                                          <p:stCondLst>
                                            <p:cond delay="1642"/>
                                          </p:stCondLst>
                                        </p:cTn>
                                        <p:tgtEl>
                                          <p:spTgt spid="3">
                                            <p:txEl>
                                              <p:pRg st="0" end="0"/>
                                            </p:txEl>
                                          </p:spTgt>
                                        </p:tgtEl>
                                      </p:cBhvr>
                                      <p:to x="100000" y="90000"/>
                                    </p:animScale>
                                    <p:animScale>
                                      <p:cBhvr>
                                        <p:cTn id="34" dur="166" decel="50000">
                                          <p:stCondLst>
                                            <p:cond delay="1668"/>
                                          </p:stCondLst>
                                        </p:cTn>
                                        <p:tgtEl>
                                          <p:spTgt spid="3">
                                            <p:txEl>
                                              <p:pRg st="0" end="0"/>
                                            </p:txEl>
                                          </p:spTgt>
                                        </p:tgtEl>
                                      </p:cBhvr>
                                      <p:to x="100000" y="100000"/>
                                    </p:animScale>
                                    <p:animScale>
                                      <p:cBhvr>
                                        <p:cTn id="35" dur="26">
                                          <p:stCondLst>
                                            <p:cond delay="1808"/>
                                          </p:stCondLst>
                                        </p:cTn>
                                        <p:tgtEl>
                                          <p:spTgt spid="3">
                                            <p:txEl>
                                              <p:pRg st="0" end="0"/>
                                            </p:txEl>
                                          </p:spTgt>
                                        </p:tgtEl>
                                      </p:cBhvr>
                                      <p:to x="100000" y="95000"/>
                                    </p:animScale>
                                    <p:animScale>
                                      <p:cBhvr>
                                        <p:cTn id="36" dur="166" decel="50000">
                                          <p:stCondLst>
                                            <p:cond delay="1834"/>
                                          </p:stCondLst>
                                        </p:cTn>
                                        <p:tgtEl>
                                          <p:spTgt spid="3">
                                            <p:txEl>
                                              <p:pRg st="0" end="0"/>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FC5932-3C50-D3A6-3623-FEB5E1055A81}"/>
              </a:ext>
            </a:extLst>
          </p:cNvPr>
          <p:cNvSpPr>
            <a:spLocks noGrp="1"/>
          </p:cNvSpPr>
          <p:nvPr>
            <p:ph type="title"/>
          </p:nvPr>
        </p:nvSpPr>
        <p:spPr>
          <a:xfrm>
            <a:off x="110399" y="114375"/>
            <a:ext cx="2489926" cy="771450"/>
          </a:xfrm>
        </p:spPr>
        <p:txBody>
          <a:bodyPr/>
          <a:lstStyle/>
          <a:p>
            <a:r>
              <a:rPr lang="it-IT" dirty="0"/>
              <a:t>BPMN</a:t>
            </a:r>
          </a:p>
        </p:txBody>
      </p:sp>
      <p:sp>
        <p:nvSpPr>
          <p:cNvPr id="3" name="Segnaposto contenuto 2">
            <a:extLst>
              <a:ext uri="{FF2B5EF4-FFF2-40B4-BE49-F238E27FC236}">
                <a16:creationId xmlns:a16="http://schemas.microsoft.com/office/drawing/2014/main" id="{615ABBB1-E0CE-50DB-393C-5BCF9F749C1B}"/>
              </a:ext>
            </a:extLst>
          </p:cNvPr>
          <p:cNvSpPr>
            <a:spLocks noGrp="1"/>
          </p:cNvSpPr>
          <p:nvPr>
            <p:ph idx="1"/>
          </p:nvPr>
        </p:nvSpPr>
        <p:spPr>
          <a:xfrm>
            <a:off x="1177200" y="114375"/>
            <a:ext cx="10728325" cy="1766396"/>
          </a:xfrm>
        </p:spPr>
        <p:txBody>
          <a:bodyPr/>
          <a:lstStyle/>
          <a:p>
            <a:r>
              <a:rPr lang="it-IT" dirty="0"/>
              <a:t>aiutano a descrivere un processo all'interno del sistema sotto vari aspetti; infatti il BPMN può essere utilizzato dagli sviluppatori dell'implementazione dei processi o anche da stakeholders che vogliono comprendere i processi che mette in gioco la piattaforma</a:t>
            </a:r>
          </a:p>
        </p:txBody>
      </p:sp>
      <p:pic>
        <p:nvPicPr>
          <p:cNvPr id="5" name="Immagine 4">
            <a:extLst>
              <a:ext uri="{FF2B5EF4-FFF2-40B4-BE49-F238E27FC236}">
                <a16:creationId xmlns:a16="http://schemas.microsoft.com/office/drawing/2014/main" id="{D4C3CE52-6DD2-EA5F-5595-07E1D4F931DF}"/>
              </a:ext>
            </a:extLst>
          </p:cNvPr>
          <p:cNvPicPr>
            <a:picLocks noChangeAspect="1"/>
          </p:cNvPicPr>
          <p:nvPr/>
        </p:nvPicPr>
        <p:blipFill>
          <a:blip r:embed="rId2"/>
          <a:stretch>
            <a:fillRect/>
          </a:stretch>
        </p:blipFill>
        <p:spPr>
          <a:xfrm>
            <a:off x="0" y="2219325"/>
            <a:ext cx="12192000" cy="3248025"/>
          </a:xfrm>
          <a:prstGeom prst="rect">
            <a:avLst/>
          </a:prstGeom>
        </p:spPr>
      </p:pic>
      <p:sp>
        <p:nvSpPr>
          <p:cNvPr id="6" name="CasellaDiTesto 5">
            <a:extLst>
              <a:ext uri="{FF2B5EF4-FFF2-40B4-BE49-F238E27FC236}">
                <a16:creationId xmlns:a16="http://schemas.microsoft.com/office/drawing/2014/main" id="{DB31DBE8-7F1C-F864-ABC4-993074CF5385}"/>
              </a:ext>
            </a:extLst>
          </p:cNvPr>
          <p:cNvSpPr txBox="1"/>
          <p:nvPr/>
        </p:nvSpPr>
        <p:spPr>
          <a:xfrm>
            <a:off x="3743325" y="5467350"/>
            <a:ext cx="4117409" cy="338554"/>
          </a:xfrm>
          <a:prstGeom prst="rect">
            <a:avLst/>
          </a:prstGeom>
          <a:noFill/>
        </p:spPr>
        <p:txBody>
          <a:bodyPr wrap="none" rtlCol="0">
            <a:spAutoFit/>
          </a:bodyPr>
          <a:lstStyle/>
          <a:p>
            <a:pPr algn="ctr"/>
            <a:r>
              <a:rPr lang="it-IT" sz="1600" dirty="0"/>
              <a:t>BPMN in merito alla gestione Pagamento</a:t>
            </a:r>
          </a:p>
        </p:txBody>
      </p:sp>
    </p:spTree>
    <p:extLst>
      <p:ext uri="{BB962C8B-B14F-4D97-AF65-F5344CB8AC3E}">
        <p14:creationId xmlns:p14="http://schemas.microsoft.com/office/powerpoint/2010/main" val="10413742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3038-C024-FB68-3943-1B794511C51F}"/>
              </a:ext>
            </a:extLst>
          </p:cNvPr>
          <p:cNvSpPr>
            <a:spLocks noGrp="1"/>
          </p:cNvSpPr>
          <p:nvPr>
            <p:ph type="title"/>
          </p:nvPr>
        </p:nvSpPr>
        <p:spPr>
          <a:xfrm>
            <a:off x="91350" y="162000"/>
            <a:ext cx="3070950" cy="733350"/>
          </a:xfrm>
        </p:spPr>
        <p:txBody>
          <a:bodyPr/>
          <a:lstStyle/>
          <a:p>
            <a:r>
              <a:rPr lang="it-IT" dirty="0"/>
              <a:t>IMPLEMENTAZIONE</a:t>
            </a:r>
          </a:p>
        </p:txBody>
      </p:sp>
      <p:sp>
        <p:nvSpPr>
          <p:cNvPr id="4" name="CasellaDiTesto 3">
            <a:extLst>
              <a:ext uri="{FF2B5EF4-FFF2-40B4-BE49-F238E27FC236}">
                <a16:creationId xmlns:a16="http://schemas.microsoft.com/office/drawing/2014/main" id="{BAC4F59C-8F96-1B70-010E-C59CEE915D7F}"/>
              </a:ext>
            </a:extLst>
          </p:cNvPr>
          <p:cNvSpPr txBox="1"/>
          <p:nvPr/>
        </p:nvSpPr>
        <p:spPr>
          <a:xfrm>
            <a:off x="0" y="895350"/>
            <a:ext cx="2802177" cy="369332"/>
          </a:xfrm>
          <a:prstGeom prst="rect">
            <a:avLst/>
          </a:prstGeom>
          <a:noFill/>
        </p:spPr>
        <p:txBody>
          <a:bodyPr wrap="none" rtlCol="0">
            <a:spAutoFit/>
          </a:bodyPr>
          <a:lstStyle/>
          <a:p>
            <a:r>
              <a:rPr lang="it-IT" dirty="0"/>
              <a:t>Definizione delle classi:</a:t>
            </a:r>
          </a:p>
        </p:txBody>
      </p:sp>
      <p:pic>
        <p:nvPicPr>
          <p:cNvPr id="6" name="Immagine 5" descr="Immagine che contiene testo, schermata, software&#10;&#10;Descrizione generata automaticamente">
            <a:extLst>
              <a:ext uri="{FF2B5EF4-FFF2-40B4-BE49-F238E27FC236}">
                <a16:creationId xmlns:a16="http://schemas.microsoft.com/office/drawing/2014/main" id="{2CD21CB6-315E-602D-DC08-CA0980AE5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3857"/>
            <a:ext cx="10413200" cy="4880958"/>
          </a:xfrm>
          <a:prstGeom prst="rect">
            <a:avLst/>
          </a:prstGeom>
        </p:spPr>
      </p:pic>
    </p:spTree>
    <p:extLst>
      <p:ext uri="{BB962C8B-B14F-4D97-AF65-F5344CB8AC3E}">
        <p14:creationId xmlns:p14="http://schemas.microsoft.com/office/powerpoint/2010/main" val="335791873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par>
                                <p:cTn id="16" presetID="3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Immagine che contiene testo, schermata&#10;&#10;Descrizione generata automaticamente">
            <a:extLst>
              <a:ext uri="{FF2B5EF4-FFF2-40B4-BE49-F238E27FC236}">
                <a16:creationId xmlns:a16="http://schemas.microsoft.com/office/drawing/2014/main" id="{05779875-40E4-F8DF-F1FD-CEF67D6AD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12" y="159854"/>
            <a:ext cx="9525825" cy="4316896"/>
          </a:xfrm>
          <a:prstGeom prst="rect">
            <a:avLst/>
          </a:prstGeom>
        </p:spPr>
      </p:pic>
      <p:pic>
        <p:nvPicPr>
          <p:cNvPr id="12" name="Immagine 11" descr="Immagine che contiene testo, schermata, Carattere&#10;&#10;Descrizione generata automaticamente">
            <a:extLst>
              <a:ext uri="{FF2B5EF4-FFF2-40B4-BE49-F238E27FC236}">
                <a16:creationId xmlns:a16="http://schemas.microsoft.com/office/drawing/2014/main" id="{5B57158E-39BB-F2A7-9686-704564675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12" y="4608110"/>
            <a:ext cx="6797629" cy="1966130"/>
          </a:xfrm>
          <a:prstGeom prst="rect">
            <a:avLst/>
          </a:prstGeom>
        </p:spPr>
      </p:pic>
    </p:spTree>
    <p:extLst>
      <p:ext uri="{BB962C8B-B14F-4D97-AF65-F5344CB8AC3E}">
        <p14:creationId xmlns:p14="http://schemas.microsoft.com/office/powerpoint/2010/main" val="2018372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9A972749-1262-2EEC-6EB2-3EC54D4E0C2F}"/>
              </a:ext>
            </a:extLst>
          </p:cNvPr>
          <p:cNvSpPr txBox="1"/>
          <p:nvPr/>
        </p:nvSpPr>
        <p:spPr>
          <a:xfrm>
            <a:off x="66675" y="167759"/>
            <a:ext cx="6096000" cy="369332"/>
          </a:xfrm>
          <a:prstGeom prst="rect">
            <a:avLst/>
          </a:prstGeom>
          <a:noFill/>
        </p:spPr>
        <p:txBody>
          <a:bodyPr wrap="square">
            <a:spAutoFit/>
          </a:bodyPr>
          <a:lstStyle/>
          <a:p>
            <a:r>
              <a:rPr lang="it-IT" dirty="0"/>
              <a:t>Gestione dei Dati e delle classi:</a:t>
            </a:r>
          </a:p>
        </p:txBody>
      </p:sp>
      <p:pic>
        <p:nvPicPr>
          <p:cNvPr id="9" name="Immagine 8" descr="Immagine che contiene testo, schermata, software, schermo&#10;&#10;Descrizione generata automaticamente">
            <a:extLst>
              <a:ext uri="{FF2B5EF4-FFF2-40B4-BE49-F238E27FC236}">
                <a16:creationId xmlns:a16="http://schemas.microsoft.com/office/drawing/2014/main" id="{8FDD8166-B49B-31B8-157B-5D80C9BE4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822841"/>
            <a:ext cx="11568162" cy="4008467"/>
          </a:xfrm>
          <a:prstGeom prst="rect">
            <a:avLst/>
          </a:prstGeom>
        </p:spPr>
      </p:pic>
    </p:spTree>
    <p:extLst>
      <p:ext uri="{BB962C8B-B14F-4D97-AF65-F5344CB8AC3E}">
        <p14:creationId xmlns:p14="http://schemas.microsoft.com/office/powerpoint/2010/main" val="31922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software, Carattere&#10;&#10;Descrizione generata automaticamente">
            <a:extLst>
              <a:ext uri="{FF2B5EF4-FFF2-40B4-BE49-F238E27FC236}">
                <a16:creationId xmlns:a16="http://schemas.microsoft.com/office/drawing/2014/main" id="{182F278E-3230-DE5A-DB41-ECC65A170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 y="1000124"/>
            <a:ext cx="9662797" cy="3990975"/>
          </a:xfrm>
          <a:prstGeom prst="rect">
            <a:avLst/>
          </a:prstGeom>
        </p:spPr>
      </p:pic>
    </p:spTree>
    <p:extLst>
      <p:ext uri="{BB962C8B-B14F-4D97-AF65-F5344CB8AC3E}">
        <p14:creationId xmlns:p14="http://schemas.microsoft.com/office/powerpoint/2010/main" val="766824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10">
            <a:extLst>
              <a:ext uri="{FF2B5EF4-FFF2-40B4-BE49-F238E27FC236}">
                <a16:creationId xmlns:a16="http://schemas.microsoft.com/office/drawing/2014/main" id="{0D03334E-00B6-D63B-BBC5-934853A3BDED}"/>
              </a:ext>
            </a:extLst>
          </p:cNvPr>
          <p:cNvGraphicFramePr>
            <a:graphicFrameLocks noGrp="1"/>
          </p:cNvGraphicFramePr>
          <p:nvPr>
            <p:extLst>
              <p:ext uri="{D42A27DB-BD31-4B8C-83A1-F6EECF244321}">
                <p14:modId xmlns:p14="http://schemas.microsoft.com/office/powerpoint/2010/main" val="2526375850"/>
              </p:ext>
            </p:extLst>
          </p:nvPr>
        </p:nvGraphicFramePr>
        <p:xfrm>
          <a:off x="0" y="629942"/>
          <a:ext cx="6050127" cy="6228058"/>
        </p:xfrm>
        <a:graphic>
          <a:graphicData uri="http://schemas.openxmlformats.org/drawingml/2006/table">
            <a:tbl>
              <a:tblPr firstRow="1" bandRow="1">
                <a:tableStyleId>{5C22544A-7EE6-4342-B048-85BDC9FD1C3A}</a:tableStyleId>
              </a:tblPr>
              <a:tblGrid>
                <a:gridCol w="6050127">
                  <a:extLst>
                    <a:ext uri="{9D8B030D-6E8A-4147-A177-3AD203B41FA5}">
                      <a16:colId xmlns:a16="http://schemas.microsoft.com/office/drawing/2014/main" val="3984983926"/>
                    </a:ext>
                  </a:extLst>
                </a:gridCol>
              </a:tblGrid>
              <a:tr h="575012">
                <a:tc>
                  <a:txBody>
                    <a:bodyPr/>
                    <a:lstStyle/>
                    <a:p>
                      <a:r>
                        <a:rPr lang="it-IT" sz="1400" b="0" dirty="0"/>
                        <a:t> Il paziente potrà modificare alcuni dei suoi dati dalla sezione profilo</a:t>
                      </a:r>
                      <a:endParaRPr lang="it-IT" sz="1400" b="0" dirty="0">
                        <a:solidFill>
                          <a:schemeClr val="tx1"/>
                        </a:solidFill>
                      </a:endParaRPr>
                    </a:p>
                  </a:txBody>
                  <a:tcPr>
                    <a:solidFill>
                      <a:srgbClr val="412624"/>
                    </a:solidFill>
                  </a:tcPr>
                </a:tc>
                <a:extLst>
                  <a:ext uri="{0D108BD9-81ED-4DB2-BD59-A6C34878D82A}">
                    <a16:rowId xmlns:a16="http://schemas.microsoft.com/office/drawing/2014/main" val="619797852"/>
                  </a:ext>
                </a:extLst>
              </a:tr>
              <a:tr h="618460">
                <a:tc>
                  <a:txBody>
                    <a:bodyPr/>
                    <a:lstStyle/>
                    <a:p>
                      <a:r>
                        <a:rPr lang="it-IT" sz="1400" dirty="0">
                          <a:solidFill>
                            <a:schemeClr val="tx1"/>
                          </a:solidFill>
                        </a:rPr>
                        <a:t>Il paziente potrà visualizzare il saldo da pagare per il trattamento</a:t>
                      </a:r>
                    </a:p>
                  </a:txBody>
                  <a:tcPr>
                    <a:solidFill>
                      <a:srgbClr val="412624"/>
                    </a:solidFill>
                  </a:tcPr>
                </a:tc>
                <a:extLst>
                  <a:ext uri="{0D108BD9-81ED-4DB2-BD59-A6C34878D82A}">
                    <a16:rowId xmlns:a16="http://schemas.microsoft.com/office/drawing/2014/main" val="3976639513"/>
                  </a:ext>
                </a:extLst>
              </a:tr>
              <a:tr h="620519">
                <a:tc>
                  <a:txBody>
                    <a:bodyPr/>
                    <a:lstStyle/>
                    <a:p>
                      <a:r>
                        <a:rPr lang="it-IT" sz="1400" dirty="0">
                          <a:solidFill>
                            <a:schemeClr val="tx1"/>
                          </a:solidFill>
                        </a:rPr>
                        <a:t>Il paziente potrà effettuare il pagamento online per la terapia ricevuta</a:t>
                      </a:r>
                    </a:p>
                  </a:txBody>
                  <a:tcPr>
                    <a:solidFill>
                      <a:srgbClr val="412624"/>
                    </a:solidFill>
                  </a:tcPr>
                </a:tc>
                <a:extLst>
                  <a:ext uri="{0D108BD9-81ED-4DB2-BD59-A6C34878D82A}">
                    <a16:rowId xmlns:a16="http://schemas.microsoft.com/office/drawing/2014/main" val="4180590769"/>
                  </a:ext>
                </a:extLst>
              </a:tr>
              <a:tr h="630581">
                <a:tc>
                  <a:txBody>
                    <a:bodyPr/>
                    <a:lstStyle/>
                    <a:p>
                      <a:r>
                        <a:rPr lang="it-IT" sz="1400" dirty="0">
                          <a:solidFill>
                            <a:schemeClr val="tx1"/>
                          </a:solidFill>
                        </a:rPr>
                        <a:t>La segretaria potrà aggiungere un appuntamento per uno specifico paziente</a:t>
                      </a:r>
                    </a:p>
                  </a:txBody>
                  <a:tcPr>
                    <a:solidFill>
                      <a:srgbClr val="412624"/>
                    </a:solidFill>
                  </a:tcPr>
                </a:tc>
                <a:extLst>
                  <a:ext uri="{0D108BD9-81ED-4DB2-BD59-A6C34878D82A}">
                    <a16:rowId xmlns:a16="http://schemas.microsoft.com/office/drawing/2014/main" val="630928141"/>
                  </a:ext>
                </a:extLst>
              </a:tr>
              <a:tr h="630581">
                <a:tc>
                  <a:txBody>
                    <a:bodyPr/>
                    <a:lstStyle/>
                    <a:p>
                      <a:r>
                        <a:rPr lang="it-IT" sz="1400" dirty="0">
                          <a:solidFill>
                            <a:schemeClr val="tx1"/>
                          </a:solidFill>
                        </a:rPr>
                        <a:t>La segretaria potrà spostare un appuntamento di uno specifico paziente</a:t>
                      </a:r>
                    </a:p>
                  </a:txBody>
                  <a:tcPr>
                    <a:solidFill>
                      <a:srgbClr val="412624"/>
                    </a:solidFill>
                  </a:tcPr>
                </a:tc>
                <a:extLst>
                  <a:ext uri="{0D108BD9-81ED-4DB2-BD59-A6C34878D82A}">
                    <a16:rowId xmlns:a16="http://schemas.microsoft.com/office/drawing/2014/main" val="3144609317"/>
                  </a:ext>
                </a:extLst>
              </a:tr>
              <a:tr h="630581">
                <a:tc>
                  <a:txBody>
                    <a:bodyPr/>
                    <a:lstStyle/>
                    <a:p>
                      <a:r>
                        <a:rPr lang="it-IT" sz="1400" dirty="0">
                          <a:solidFill>
                            <a:schemeClr val="tx1"/>
                          </a:solidFill>
                        </a:rPr>
                        <a:t>La segretaria potrà eliminare un appuntamento di uno specifico paziente</a:t>
                      </a:r>
                    </a:p>
                  </a:txBody>
                  <a:tcPr>
                    <a:solidFill>
                      <a:srgbClr val="412624"/>
                    </a:solidFill>
                  </a:tcPr>
                </a:tc>
                <a:extLst>
                  <a:ext uri="{0D108BD9-81ED-4DB2-BD59-A6C34878D82A}">
                    <a16:rowId xmlns:a16="http://schemas.microsoft.com/office/drawing/2014/main" val="331468923"/>
                  </a:ext>
                </a:extLst>
              </a:tr>
              <a:tr h="630581">
                <a:tc>
                  <a:txBody>
                    <a:bodyPr/>
                    <a:lstStyle/>
                    <a:p>
                      <a:r>
                        <a:rPr lang="it-IT" sz="1400" dirty="0">
                          <a:solidFill>
                            <a:schemeClr val="tx1"/>
                          </a:solidFill>
                        </a:rPr>
                        <a:t>La segretaria potrà aggiungere una fattura nel database dopo il pagamento da parte del paziente</a:t>
                      </a:r>
                    </a:p>
                  </a:txBody>
                  <a:tcPr>
                    <a:solidFill>
                      <a:srgbClr val="412624"/>
                    </a:solidFill>
                  </a:tcPr>
                </a:tc>
                <a:extLst>
                  <a:ext uri="{0D108BD9-81ED-4DB2-BD59-A6C34878D82A}">
                    <a16:rowId xmlns:a16="http://schemas.microsoft.com/office/drawing/2014/main" val="838962681"/>
                  </a:ext>
                </a:extLst>
              </a:tr>
              <a:tr h="630581">
                <a:tc>
                  <a:txBody>
                    <a:bodyPr/>
                    <a:lstStyle/>
                    <a:p>
                      <a:r>
                        <a:rPr lang="it-IT" sz="1400" dirty="0">
                          <a:solidFill>
                            <a:schemeClr val="tx1"/>
                          </a:solidFill>
                        </a:rPr>
                        <a:t>La segretaria potrà modificare ed eliminare una fattura nel database </a:t>
                      </a:r>
                    </a:p>
                  </a:txBody>
                  <a:tcPr>
                    <a:solidFill>
                      <a:srgbClr val="412624"/>
                    </a:solidFill>
                  </a:tcPr>
                </a:tc>
                <a:extLst>
                  <a:ext uri="{0D108BD9-81ED-4DB2-BD59-A6C34878D82A}">
                    <a16:rowId xmlns:a16="http://schemas.microsoft.com/office/drawing/2014/main" val="793716245"/>
                  </a:ext>
                </a:extLst>
              </a:tr>
              <a:tr h="630581">
                <a:tc>
                  <a:txBody>
                    <a:bodyPr/>
                    <a:lstStyle/>
                    <a:p>
                      <a:r>
                        <a:rPr lang="it-IT" sz="1400" dirty="0">
                          <a:solidFill>
                            <a:schemeClr val="tx1"/>
                          </a:solidFill>
                        </a:rPr>
                        <a:t>La segretaria potrà inviare una fattura al paziente</a:t>
                      </a:r>
                    </a:p>
                  </a:txBody>
                  <a:tcPr>
                    <a:solidFill>
                      <a:srgbClr val="412624"/>
                    </a:solidFill>
                  </a:tcPr>
                </a:tc>
                <a:extLst>
                  <a:ext uri="{0D108BD9-81ED-4DB2-BD59-A6C34878D82A}">
                    <a16:rowId xmlns:a16="http://schemas.microsoft.com/office/drawing/2014/main" val="1033872064"/>
                  </a:ext>
                </a:extLst>
              </a:tr>
              <a:tr h="630581">
                <a:tc>
                  <a:txBody>
                    <a:bodyPr/>
                    <a:lstStyle/>
                    <a:p>
                      <a:r>
                        <a:rPr lang="it-IT" sz="1400" dirty="0">
                          <a:solidFill>
                            <a:schemeClr val="tx1"/>
                          </a:solidFill>
                        </a:rPr>
                        <a:t>La segretaria potrà visualizzare il saldo da pagare di un paziente</a:t>
                      </a:r>
                    </a:p>
                  </a:txBody>
                  <a:tcPr>
                    <a:solidFill>
                      <a:srgbClr val="412624"/>
                    </a:solidFill>
                  </a:tcPr>
                </a:tc>
                <a:extLst>
                  <a:ext uri="{0D108BD9-81ED-4DB2-BD59-A6C34878D82A}">
                    <a16:rowId xmlns:a16="http://schemas.microsoft.com/office/drawing/2014/main" val="3582206288"/>
                  </a:ext>
                </a:extLst>
              </a:tr>
            </a:tbl>
          </a:graphicData>
        </a:graphic>
      </p:graphicFrame>
      <p:graphicFrame>
        <p:nvGraphicFramePr>
          <p:cNvPr id="8" name="Tabella 10">
            <a:extLst>
              <a:ext uri="{FF2B5EF4-FFF2-40B4-BE49-F238E27FC236}">
                <a16:creationId xmlns:a16="http://schemas.microsoft.com/office/drawing/2014/main" id="{45D675A1-5A8C-B3D9-A2A1-2D80EF54B3BA}"/>
              </a:ext>
            </a:extLst>
          </p:cNvPr>
          <p:cNvGraphicFramePr>
            <a:graphicFrameLocks noGrp="1"/>
          </p:cNvGraphicFramePr>
          <p:nvPr>
            <p:extLst>
              <p:ext uri="{D42A27DB-BD31-4B8C-83A1-F6EECF244321}">
                <p14:modId xmlns:p14="http://schemas.microsoft.com/office/powerpoint/2010/main" val="2718499716"/>
              </p:ext>
            </p:extLst>
          </p:nvPr>
        </p:nvGraphicFramePr>
        <p:xfrm>
          <a:off x="6050127" y="629942"/>
          <a:ext cx="6141873" cy="6228055"/>
        </p:xfrm>
        <a:graphic>
          <a:graphicData uri="http://schemas.openxmlformats.org/drawingml/2006/table">
            <a:tbl>
              <a:tblPr firstRow="1" bandRow="1">
                <a:tableStyleId>{5C22544A-7EE6-4342-B048-85BDC9FD1C3A}</a:tableStyleId>
              </a:tblPr>
              <a:tblGrid>
                <a:gridCol w="6141873">
                  <a:extLst>
                    <a:ext uri="{9D8B030D-6E8A-4147-A177-3AD203B41FA5}">
                      <a16:colId xmlns:a16="http://schemas.microsoft.com/office/drawing/2014/main" val="3984983926"/>
                    </a:ext>
                  </a:extLst>
                </a:gridCol>
              </a:tblGrid>
              <a:tr h="589255">
                <a:tc>
                  <a:txBody>
                    <a:bodyPr/>
                    <a:lstStyle/>
                    <a:p>
                      <a:r>
                        <a:rPr lang="it-IT" sz="1400" b="0" dirty="0"/>
                        <a:t> Il dottore e l’assistente potranno effettuare modifiche sulla cartella clinica di un paziente </a:t>
                      </a:r>
                      <a:endParaRPr lang="it-IT" sz="1400" b="0" dirty="0">
                        <a:solidFill>
                          <a:schemeClr val="tx1"/>
                        </a:solidFill>
                      </a:endParaRPr>
                    </a:p>
                  </a:txBody>
                  <a:tcPr>
                    <a:solidFill>
                      <a:srgbClr val="412624"/>
                    </a:solidFill>
                  </a:tcPr>
                </a:tc>
                <a:extLst>
                  <a:ext uri="{0D108BD9-81ED-4DB2-BD59-A6C34878D82A}">
                    <a16:rowId xmlns:a16="http://schemas.microsoft.com/office/drawing/2014/main" val="619797852"/>
                  </a:ext>
                </a:extLst>
              </a:tr>
              <a:tr h="641487">
                <a:tc>
                  <a:txBody>
                    <a:bodyPr/>
                    <a:lstStyle/>
                    <a:p>
                      <a:r>
                        <a:rPr lang="it-IT" sz="1400" dirty="0">
                          <a:solidFill>
                            <a:schemeClr val="tx1"/>
                          </a:solidFill>
                        </a:rPr>
                        <a:t>Il dottore e l’assistente potranno eliminare la cartella clinica di un paziente</a:t>
                      </a:r>
                    </a:p>
                  </a:txBody>
                  <a:tcPr>
                    <a:solidFill>
                      <a:srgbClr val="412624"/>
                    </a:solidFill>
                  </a:tcPr>
                </a:tc>
                <a:extLst>
                  <a:ext uri="{0D108BD9-81ED-4DB2-BD59-A6C34878D82A}">
                    <a16:rowId xmlns:a16="http://schemas.microsoft.com/office/drawing/2014/main" val="3976639513"/>
                  </a:ext>
                </a:extLst>
              </a:tr>
              <a:tr h="641487">
                <a:tc>
                  <a:txBody>
                    <a:bodyPr/>
                    <a:lstStyle/>
                    <a:p>
                      <a:r>
                        <a:rPr lang="it-IT" sz="1400" dirty="0">
                          <a:solidFill>
                            <a:schemeClr val="tx1"/>
                          </a:solidFill>
                        </a:rPr>
                        <a:t>L’assistente potrà richiedere l’approvazione di modifica per alcune azioni in cui vi `e bisogno dell’autorizzazione da parte del dottore</a:t>
                      </a:r>
                    </a:p>
                  </a:txBody>
                  <a:tcPr>
                    <a:solidFill>
                      <a:srgbClr val="412624"/>
                    </a:solidFill>
                  </a:tcPr>
                </a:tc>
                <a:extLst>
                  <a:ext uri="{0D108BD9-81ED-4DB2-BD59-A6C34878D82A}">
                    <a16:rowId xmlns:a16="http://schemas.microsoft.com/office/drawing/2014/main" val="4180590769"/>
                  </a:ext>
                </a:extLst>
              </a:tr>
              <a:tr h="641487">
                <a:tc>
                  <a:txBody>
                    <a:bodyPr/>
                    <a:lstStyle/>
                    <a:p>
                      <a:r>
                        <a:rPr lang="it-IT" sz="1400" dirty="0">
                          <a:solidFill>
                            <a:schemeClr val="tx1"/>
                          </a:solidFill>
                        </a:rPr>
                        <a:t> Il dottore potrà esaminare le modifiche proposte dall’assistente</a:t>
                      </a:r>
                    </a:p>
                  </a:txBody>
                  <a:tcPr>
                    <a:solidFill>
                      <a:srgbClr val="412624"/>
                    </a:solidFill>
                  </a:tcPr>
                </a:tc>
                <a:extLst>
                  <a:ext uri="{0D108BD9-81ED-4DB2-BD59-A6C34878D82A}">
                    <a16:rowId xmlns:a16="http://schemas.microsoft.com/office/drawing/2014/main" val="630928141"/>
                  </a:ext>
                </a:extLst>
              </a:tr>
              <a:tr h="711843">
                <a:tc>
                  <a:txBody>
                    <a:bodyPr/>
                    <a:lstStyle/>
                    <a:p>
                      <a:r>
                        <a:rPr lang="it-IT" sz="1400" dirty="0">
                          <a:solidFill>
                            <a:schemeClr val="tx1"/>
                          </a:solidFill>
                        </a:rPr>
                        <a:t>Il dottore e l’assistente potranno visualizzare l’elenco dei materiali e occuparsi della loro gestione</a:t>
                      </a:r>
                    </a:p>
                  </a:txBody>
                  <a:tcPr>
                    <a:solidFill>
                      <a:srgbClr val="412624"/>
                    </a:solidFill>
                  </a:tcPr>
                </a:tc>
                <a:extLst>
                  <a:ext uri="{0D108BD9-81ED-4DB2-BD59-A6C34878D82A}">
                    <a16:rowId xmlns:a16="http://schemas.microsoft.com/office/drawing/2014/main" val="3144609317"/>
                  </a:ext>
                </a:extLst>
              </a:tr>
              <a:tr h="641487">
                <a:tc>
                  <a:txBody>
                    <a:bodyPr/>
                    <a:lstStyle/>
                    <a:p>
                      <a:r>
                        <a:rPr lang="it-IT" sz="1400" dirty="0">
                          <a:solidFill>
                            <a:schemeClr val="tx1"/>
                          </a:solidFill>
                        </a:rPr>
                        <a:t> Il dottore potrà generare un link per permettere ai dipendenti di registrarsi</a:t>
                      </a:r>
                    </a:p>
                  </a:txBody>
                  <a:tcPr>
                    <a:solidFill>
                      <a:srgbClr val="412624"/>
                    </a:solidFill>
                  </a:tcPr>
                </a:tc>
                <a:extLst>
                  <a:ext uri="{0D108BD9-81ED-4DB2-BD59-A6C34878D82A}">
                    <a16:rowId xmlns:a16="http://schemas.microsoft.com/office/drawing/2014/main" val="331468923"/>
                  </a:ext>
                </a:extLst>
              </a:tr>
              <a:tr h="641487">
                <a:tc>
                  <a:txBody>
                    <a:bodyPr/>
                    <a:lstStyle/>
                    <a:p>
                      <a:r>
                        <a:rPr lang="it-IT" sz="1400" dirty="0">
                          <a:solidFill>
                            <a:schemeClr val="tx1"/>
                          </a:solidFill>
                        </a:rPr>
                        <a:t> Il paziente potrà prenotare un appuntamento verificando la disponibilità e aggiungendo la motivazione della visita</a:t>
                      </a:r>
                    </a:p>
                  </a:txBody>
                  <a:tcPr>
                    <a:solidFill>
                      <a:srgbClr val="412624"/>
                    </a:solidFill>
                  </a:tcPr>
                </a:tc>
                <a:extLst>
                  <a:ext uri="{0D108BD9-81ED-4DB2-BD59-A6C34878D82A}">
                    <a16:rowId xmlns:a16="http://schemas.microsoft.com/office/drawing/2014/main" val="838962681"/>
                  </a:ext>
                </a:extLst>
              </a:tr>
              <a:tr h="641487">
                <a:tc>
                  <a:txBody>
                    <a:bodyPr/>
                    <a:lstStyle/>
                    <a:p>
                      <a:r>
                        <a:rPr lang="it-IT" sz="1400" dirty="0">
                          <a:solidFill>
                            <a:schemeClr val="tx1"/>
                          </a:solidFill>
                        </a:rPr>
                        <a:t> Il paziente potrà decidere se attivare la notifica di </a:t>
                      </a:r>
                      <a:r>
                        <a:rPr lang="it-IT" sz="1400" dirty="0" err="1">
                          <a:solidFill>
                            <a:schemeClr val="tx1"/>
                          </a:solidFill>
                        </a:rPr>
                        <a:t>remind</a:t>
                      </a:r>
                      <a:r>
                        <a:rPr lang="it-IT" sz="1400" dirty="0">
                          <a:solidFill>
                            <a:schemeClr val="tx1"/>
                          </a:solidFill>
                        </a:rPr>
                        <a:t> per l’appuntamento</a:t>
                      </a:r>
                    </a:p>
                  </a:txBody>
                  <a:tcPr>
                    <a:solidFill>
                      <a:srgbClr val="412624"/>
                    </a:solidFill>
                  </a:tcPr>
                </a:tc>
                <a:extLst>
                  <a:ext uri="{0D108BD9-81ED-4DB2-BD59-A6C34878D82A}">
                    <a16:rowId xmlns:a16="http://schemas.microsoft.com/office/drawing/2014/main" val="793716245"/>
                  </a:ext>
                </a:extLst>
              </a:tr>
              <a:tr h="641487">
                <a:tc>
                  <a:txBody>
                    <a:bodyPr/>
                    <a:lstStyle/>
                    <a:p>
                      <a:r>
                        <a:rPr lang="it-IT" sz="1400" dirty="0">
                          <a:solidFill>
                            <a:schemeClr val="tx1"/>
                          </a:solidFill>
                        </a:rPr>
                        <a:t> Il paziente potrà eliminare la prenotazione precedentemente fissata</a:t>
                      </a:r>
                    </a:p>
                  </a:txBody>
                  <a:tcPr>
                    <a:solidFill>
                      <a:srgbClr val="412624"/>
                    </a:solidFill>
                  </a:tcPr>
                </a:tc>
                <a:extLst>
                  <a:ext uri="{0D108BD9-81ED-4DB2-BD59-A6C34878D82A}">
                    <a16:rowId xmlns:a16="http://schemas.microsoft.com/office/drawing/2014/main" val="1033872064"/>
                  </a:ext>
                </a:extLst>
              </a:tr>
              <a:tr h="436548">
                <a:tc>
                  <a:txBody>
                    <a:bodyPr/>
                    <a:lstStyle/>
                    <a:p>
                      <a:r>
                        <a:rPr lang="it-IT" sz="1400" dirty="0">
                          <a:solidFill>
                            <a:schemeClr val="tx1"/>
                          </a:solidFill>
                        </a:rPr>
                        <a:t>Il paziente potrà visualizzare tutte le sue prenotazioni attive</a:t>
                      </a:r>
                    </a:p>
                  </a:txBody>
                  <a:tcPr>
                    <a:solidFill>
                      <a:srgbClr val="412624"/>
                    </a:solidFill>
                  </a:tcPr>
                </a:tc>
                <a:extLst>
                  <a:ext uri="{0D108BD9-81ED-4DB2-BD59-A6C34878D82A}">
                    <a16:rowId xmlns:a16="http://schemas.microsoft.com/office/drawing/2014/main" val="3582206288"/>
                  </a:ext>
                </a:extLst>
              </a:tr>
            </a:tbl>
          </a:graphicData>
        </a:graphic>
      </p:graphicFrame>
      <p:sp>
        <p:nvSpPr>
          <p:cNvPr id="10" name="CasellaDiTesto 9">
            <a:extLst>
              <a:ext uri="{FF2B5EF4-FFF2-40B4-BE49-F238E27FC236}">
                <a16:creationId xmlns:a16="http://schemas.microsoft.com/office/drawing/2014/main" id="{7D84592D-64BD-9AC3-EE26-C84E00798A54}"/>
              </a:ext>
            </a:extLst>
          </p:cNvPr>
          <p:cNvSpPr txBox="1"/>
          <p:nvPr/>
        </p:nvSpPr>
        <p:spPr>
          <a:xfrm>
            <a:off x="666750" y="45164"/>
            <a:ext cx="6115050" cy="584775"/>
          </a:xfrm>
          <a:prstGeom prst="rect">
            <a:avLst/>
          </a:prstGeom>
          <a:noFill/>
        </p:spPr>
        <p:txBody>
          <a:bodyPr wrap="square">
            <a:spAutoFit/>
          </a:bodyPr>
          <a:lstStyle/>
          <a:p>
            <a:r>
              <a:rPr lang="en-US" sz="3200" spc="-100" dirty="0" err="1">
                <a:latin typeface="The Hand Extrablack (Titoli)"/>
              </a:rPr>
              <a:t>Requisiti</a:t>
            </a:r>
            <a:r>
              <a:rPr lang="en-US" sz="3200" spc="-100" dirty="0">
                <a:latin typeface="The Hand Extrablack (Titoli)"/>
              </a:rPr>
              <a:t> </a:t>
            </a:r>
            <a:r>
              <a:rPr lang="en-US" sz="3200" spc="-100" dirty="0" err="1">
                <a:latin typeface="The Hand Extrablack (Titoli)"/>
              </a:rPr>
              <a:t>Funzionali</a:t>
            </a:r>
            <a:r>
              <a:rPr lang="en-US" sz="3200" spc="-100" dirty="0">
                <a:latin typeface="The Hand Extrablack (Titoli)"/>
              </a:rPr>
              <a:t>    pt.2</a:t>
            </a:r>
            <a:endParaRPr lang="it-IT" sz="3200" dirty="0">
              <a:latin typeface="The Hand Extrablack (Titoli)"/>
            </a:endParaRPr>
          </a:p>
        </p:txBody>
      </p:sp>
    </p:spTree>
    <p:extLst>
      <p:ext uri="{BB962C8B-B14F-4D97-AF65-F5344CB8AC3E}">
        <p14:creationId xmlns:p14="http://schemas.microsoft.com/office/powerpoint/2010/main" val="426594381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software, Software multimediale&#10;&#10;Descrizione generata automaticamente">
            <a:extLst>
              <a:ext uri="{FF2B5EF4-FFF2-40B4-BE49-F238E27FC236}">
                <a16:creationId xmlns:a16="http://schemas.microsoft.com/office/drawing/2014/main" id="{05FA819D-680A-D2BC-8621-8E6E16B61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81" y="447493"/>
            <a:ext cx="10821338" cy="4191363"/>
          </a:xfrm>
          <a:prstGeom prst="rect">
            <a:avLst/>
          </a:prstGeom>
        </p:spPr>
      </p:pic>
    </p:spTree>
    <p:extLst>
      <p:ext uri="{BB962C8B-B14F-4D97-AF65-F5344CB8AC3E}">
        <p14:creationId xmlns:p14="http://schemas.microsoft.com/office/powerpoint/2010/main" val="656799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534896-63AC-241C-E5B9-1AC0F2330D60}"/>
              </a:ext>
            </a:extLst>
          </p:cNvPr>
          <p:cNvSpPr>
            <a:spLocks noGrp="1"/>
          </p:cNvSpPr>
          <p:nvPr>
            <p:ph type="title"/>
          </p:nvPr>
        </p:nvSpPr>
        <p:spPr>
          <a:xfrm>
            <a:off x="10001250" y="638250"/>
            <a:ext cx="1713772" cy="1477328"/>
          </a:xfrm>
        </p:spPr>
        <p:txBody>
          <a:bodyPr/>
          <a:lstStyle/>
          <a:p>
            <a:r>
              <a:rPr lang="it-IT" dirty="0"/>
              <a:t>Test</a:t>
            </a:r>
          </a:p>
        </p:txBody>
      </p:sp>
      <p:sp>
        <p:nvSpPr>
          <p:cNvPr id="3" name="Segnaposto contenuto 2">
            <a:extLst>
              <a:ext uri="{FF2B5EF4-FFF2-40B4-BE49-F238E27FC236}">
                <a16:creationId xmlns:a16="http://schemas.microsoft.com/office/drawing/2014/main" id="{22188E1C-1478-3BB2-F220-E69B5AF358E4}"/>
              </a:ext>
            </a:extLst>
          </p:cNvPr>
          <p:cNvSpPr>
            <a:spLocks noGrp="1"/>
          </p:cNvSpPr>
          <p:nvPr>
            <p:ph idx="1"/>
          </p:nvPr>
        </p:nvSpPr>
        <p:spPr>
          <a:xfrm>
            <a:off x="228600" y="979500"/>
            <a:ext cx="5686426" cy="5545125"/>
          </a:xfrm>
        </p:spPr>
        <p:txBody>
          <a:bodyPr>
            <a:normAutofit/>
          </a:bodyPr>
          <a:lstStyle/>
          <a:p>
            <a:r>
              <a:rPr lang="it-IT" dirty="0"/>
              <a:t>I test effettuati riguardano l’aggiunta e la rimozione di una cartella clinica. Nel primo test si può notare l’aggiunta di una cartella clinica che può essere fatta indistintamente sia dal dottore che dall’assistente alla poltrona mentre, nel caso della rimozione (secondo e terzo test), il dottore può effettuarlo senza problemi mentre l’assistente ha bisogno dell’autorizzazione del dottore. Pertanto, nel Test3 andiamo ad effettuare il Test sull’aggiunta di una modifica in attesa nella lista delle modifiche.</a:t>
            </a:r>
          </a:p>
        </p:txBody>
      </p:sp>
      <p:pic>
        <p:nvPicPr>
          <p:cNvPr id="5" name="Immagine 4" descr="Immagine che contiene testo, schermata, software, schermo&#10;&#10;Descrizione generata automaticamente">
            <a:extLst>
              <a:ext uri="{FF2B5EF4-FFF2-40B4-BE49-F238E27FC236}">
                <a16:creationId xmlns:a16="http://schemas.microsoft.com/office/drawing/2014/main" id="{76BBF2FC-5FE0-694A-254E-1632C303F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76914"/>
            <a:ext cx="5997460" cy="4320914"/>
          </a:xfrm>
          <a:prstGeom prst="rect">
            <a:avLst/>
          </a:prstGeom>
        </p:spPr>
      </p:pic>
    </p:spTree>
    <p:extLst>
      <p:ext uri="{BB962C8B-B14F-4D97-AF65-F5344CB8AC3E}">
        <p14:creationId xmlns:p14="http://schemas.microsoft.com/office/powerpoint/2010/main" val="19146150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CA21176-472B-E39A-9FDE-51AADC0D4DF7}"/>
              </a:ext>
            </a:extLst>
          </p:cNvPr>
          <p:cNvSpPr>
            <a:spLocks noGrp="1"/>
          </p:cNvSpPr>
          <p:nvPr>
            <p:ph type="title"/>
          </p:nvPr>
        </p:nvSpPr>
        <p:spPr>
          <a:xfrm>
            <a:off x="-2" y="160514"/>
            <a:ext cx="5015638" cy="930287"/>
          </a:xfrm>
        </p:spPr>
        <p:txBody>
          <a:bodyPr vert="horz" wrap="square" lIns="0" tIns="0" rIns="0" bIns="0" rtlCol="0" anchor="b" anchorCtr="0">
            <a:normAutofit/>
          </a:bodyPr>
          <a:lstStyle/>
          <a:p>
            <a:pPr algn="ctr">
              <a:lnSpc>
                <a:spcPct val="100000"/>
              </a:lnSpc>
            </a:pPr>
            <a:r>
              <a:rPr lang="en-US" sz="5600" spc="-100" dirty="0" err="1"/>
              <a:t>Diagrammi</a:t>
            </a:r>
            <a:r>
              <a:rPr lang="en-US" sz="5600" spc="-100" dirty="0"/>
              <a:t> </a:t>
            </a:r>
            <a:r>
              <a:rPr lang="en-US" sz="5600" spc="-100" dirty="0" err="1"/>
              <a:t>dei</a:t>
            </a:r>
            <a:r>
              <a:rPr lang="en-US" sz="5600" spc="-100" dirty="0"/>
              <a:t> </a:t>
            </a:r>
            <a:r>
              <a:rPr lang="en-US" sz="5600" spc="-100" dirty="0" err="1"/>
              <a:t>Casi</a:t>
            </a:r>
            <a:r>
              <a:rPr lang="en-US" sz="5600" spc="-100" dirty="0"/>
              <a:t> </a:t>
            </a:r>
            <a:r>
              <a:rPr lang="en-US" sz="5600" spc="-100" dirty="0" err="1"/>
              <a:t>d’Uso</a:t>
            </a:r>
            <a:endParaRPr lang="en-US" sz="5600" spc="-100" dirty="0"/>
          </a:p>
        </p:txBody>
      </p:sp>
      <p:sp>
        <p:nvSpPr>
          <p:cNvPr id="5" name="Segnaposto testo 4">
            <a:extLst>
              <a:ext uri="{FF2B5EF4-FFF2-40B4-BE49-F238E27FC236}">
                <a16:creationId xmlns:a16="http://schemas.microsoft.com/office/drawing/2014/main" id="{A6484CE2-2BAA-A868-5384-4AA2EEA82D6A}"/>
              </a:ext>
            </a:extLst>
          </p:cNvPr>
          <p:cNvSpPr>
            <a:spLocks noGrp="1"/>
          </p:cNvSpPr>
          <p:nvPr>
            <p:ph type="body" sz="half" idx="2"/>
          </p:nvPr>
        </p:nvSpPr>
        <p:spPr>
          <a:xfrm>
            <a:off x="3246022" y="504751"/>
            <a:ext cx="5015638" cy="930287"/>
          </a:xfrm>
        </p:spPr>
        <p:txBody>
          <a:bodyPr vert="horz" lIns="0" tIns="0" rIns="0" bIns="0" rtlCol="0">
            <a:normAutofit/>
          </a:bodyPr>
          <a:lstStyle/>
          <a:p>
            <a:pPr algn="ctr"/>
            <a:r>
              <a:rPr lang="en-US" sz="2400" dirty="0"/>
              <a:t>: </a:t>
            </a:r>
            <a:r>
              <a:rPr lang="en-US" sz="2400" dirty="0" err="1"/>
              <a:t>Registrazione</a:t>
            </a:r>
            <a:endParaRPr lang="en-US" sz="2400" dirty="0"/>
          </a:p>
        </p:txBody>
      </p:sp>
      <p:pic>
        <p:nvPicPr>
          <p:cNvPr id="17" name="Immagine 16" descr="Immagine che contiene testo, diagramma, schizzo, disegno&#10;&#10;Descrizione generata automaticamente">
            <a:extLst>
              <a:ext uri="{FF2B5EF4-FFF2-40B4-BE49-F238E27FC236}">
                <a16:creationId xmlns:a16="http://schemas.microsoft.com/office/drawing/2014/main" id="{0CC512FA-CE47-850C-0FDF-64411C5A5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614602"/>
            <a:ext cx="6238877" cy="3645505"/>
          </a:xfrm>
          <a:prstGeom prst="rect">
            <a:avLst/>
          </a:prstGeom>
        </p:spPr>
      </p:pic>
      <p:pic>
        <p:nvPicPr>
          <p:cNvPr id="23" name="Immagine 22" descr="Immagine che contiene testo, schermata, diagramma, Carattere&#10;&#10;Descrizione generata automaticamente">
            <a:extLst>
              <a:ext uri="{FF2B5EF4-FFF2-40B4-BE49-F238E27FC236}">
                <a16:creationId xmlns:a16="http://schemas.microsoft.com/office/drawing/2014/main" id="{C1BBB7E8-7083-765F-8D0E-9D822888E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74" y="1614602"/>
            <a:ext cx="5850303" cy="3628796"/>
          </a:xfrm>
          <a:prstGeom prst="rect">
            <a:avLst/>
          </a:prstGeom>
        </p:spPr>
      </p:pic>
    </p:spTree>
    <p:extLst>
      <p:ext uri="{BB962C8B-B14F-4D97-AF65-F5344CB8AC3E}">
        <p14:creationId xmlns:p14="http://schemas.microsoft.com/office/powerpoint/2010/main" val="5247071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1)">
                                      <p:cBhvr>
                                        <p:cTn id="21" dur="2000"/>
                                        <p:tgtEl>
                                          <p:spTgt spid="17"/>
                                        </p:tgtEl>
                                      </p:cBhvr>
                                    </p:animEffect>
                                  </p:childTnLst>
                                </p:cTn>
                              </p:par>
                              <p:par>
                                <p:cTn id="22" presetID="21" presetClass="entr" presetSubtype="1"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heel(1)">
                                      <p:cBhvr>
                                        <p:cTn id="2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9422">
              <a:srgbClr val="E1CFE6"/>
            </a:gs>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D3EE5F-4A71-7B97-1E27-F62D7EDA15E3}"/>
              </a:ext>
            </a:extLst>
          </p:cNvPr>
          <p:cNvSpPr>
            <a:spLocks noGrp="1"/>
          </p:cNvSpPr>
          <p:nvPr>
            <p:ph type="title"/>
          </p:nvPr>
        </p:nvSpPr>
        <p:spPr>
          <a:xfrm>
            <a:off x="329474" y="345600"/>
            <a:ext cx="4356826" cy="806925"/>
          </a:xfrm>
        </p:spPr>
        <p:txBody>
          <a:bodyPr>
            <a:noAutofit/>
          </a:bodyPr>
          <a:lstStyle/>
          <a:p>
            <a:r>
              <a:rPr lang="en-US" sz="5600" spc="-100" dirty="0" err="1"/>
              <a:t>Diagrammi</a:t>
            </a:r>
            <a:r>
              <a:rPr lang="en-US" sz="5600" spc="-100" dirty="0"/>
              <a:t> </a:t>
            </a:r>
            <a:r>
              <a:rPr lang="en-US" sz="5600" spc="-100" dirty="0" err="1"/>
              <a:t>dei</a:t>
            </a:r>
            <a:r>
              <a:rPr lang="en-US" sz="5600" spc="-100" dirty="0"/>
              <a:t> </a:t>
            </a:r>
            <a:r>
              <a:rPr lang="en-US" sz="5600" spc="-100" dirty="0" err="1"/>
              <a:t>Casi</a:t>
            </a:r>
            <a:r>
              <a:rPr lang="en-US" sz="5600" spc="-100" dirty="0"/>
              <a:t> </a:t>
            </a:r>
            <a:r>
              <a:rPr lang="en-US" sz="5600" spc="-100" dirty="0" err="1"/>
              <a:t>d’Uso</a:t>
            </a:r>
            <a:endParaRPr lang="it-IT" sz="5600" dirty="0"/>
          </a:p>
        </p:txBody>
      </p:sp>
      <p:sp>
        <p:nvSpPr>
          <p:cNvPr id="4" name="Segnaposto testo 3">
            <a:extLst>
              <a:ext uri="{FF2B5EF4-FFF2-40B4-BE49-F238E27FC236}">
                <a16:creationId xmlns:a16="http://schemas.microsoft.com/office/drawing/2014/main" id="{C5AB7087-E5A7-281B-8FB4-98D86566CC7A}"/>
              </a:ext>
            </a:extLst>
          </p:cNvPr>
          <p:cNvSpPr>
            <a:spLocks noGrp="1"/>
          </p:cNvSpPr>
          <p:nvPr>
            <p:ph type="body" sz="half" idx="2"/>
          </p:nvPr>
        </p:nvSpPr>
        <p:spPr>
          <a:xfrm>
            <a:off x="4548187" y="545972"/>
            <a:ext cx="3095625" cy="401625"/>
          </a:xfrm>
        </p:spPr>
        <p:txBody>
          <a:bodyPr>
            <a:normAutofit fontScale="92500" lnSpcReduction="20000"/>
          </a:bodyPr>
          <a:lstStyle/>
          <a:p>
            <a:r>
              <a:rPr lang="en-US" sz="2000" dirty="0"/>
              <a:t>: </a:t>
            </a:r>
            <a:r>
              <a:rPr lang="en-US" sz="2600" dirty="0"/>
              <a:t>Login</a:t>
            </a:r>
            <a:r>
              <a:rPr lang="en-US" sz="2000" dirty="0"/>
              <a:t> e </a:t>
            </a:r>
            <a:r>
              <a:rPr lang="en-US" sz="2600" dirty="0"/>
              <a:t>Logout</a:t>
            </a:r>
            <a:endParaRPr lang="en-US" sz="2000" dirty="0"/>
          </a:p>
          <a:p>
            <a:endParaRPr lang="it-IT" dirty="0"/>
          </a:p>
        </p:txBody>
      </p:sp>
      <p:pic>
        <p:nvPicPr>
          <p:cNvPr id="6" name="Immagine 5" descr="Immagine che contiene testo, diagramma, disegno, schizzo&#10;&#10;Descrizione generata automaticamente">
            <a:extLst>
              <a:ext uri="{FF2B5EF4-FFF2-40B4-BE49-F238E27FC236}">
                <a16:creationId xmlns:a16="http://schemas.microsoft.com/office/drawing/2014/main" id="{63CDC452-DFCC-9EFC-5B8C-C6F9B4ACB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87945"/>
            <a:ext cx="6965660" cy="4282109"/>
          </a:xfrm>
          <a:prstGeom prst="rect">
            <a:avLst/>
          </a:prstGeom>
        </p:spPr>
      </p:pic>
      <p:pic>
        <p:nvPicPr>
          <p:cNvPr id="8" name="Immagine 7" descr="Immagine che contiene diagramma, testo, linea, modello&#10;&#10;Descrizione generata automaticamente">
            <a:extLst>
              <a:ext uri="{FF2B5EF4-FFF2-40B4-BE49-F238E27FC236}">
                <a16:creationId xmlns:a16="http://schemas.microsoft.com/office/drawing/2014/main" id="{62120851-EF72-8DC8-8039-2A43ED5E6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366" y="1287944"/>
            <a:ext cx="5310634" cy="4282109"/>
          </a:xfrm>
          <a:prstGeom prst="rect">
            <a:avLst/>
          </a:prstGeom>
        </p:spPr>
      </p:pic>
    </p:spTree>
    <p:extLst>
      <p:ext uri="{BB962C8B-B14F-4D97-AF65-F5344CB8AC3E}">
        <p14:creationId xmlns:p14="http://schemas.microsoft.com/office/powerpoint/2010/main" val="28390694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par>
                                <p:cTn id="20" presetID="6"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26664D-0887-2B23-8F6D-2AE66BE1FBE0}"/>
              </a:ext>
            </a:extLst>
          </p:cNvPr>
          <p:cNvSpPr>
            <a:spLocks noGrp="1"/>
          </p:cNvSpPr>
          <p:nvPr>
            <p:ph type="title"/>
          </p:nvPr>
        </p:nvSpPr>
        <p:spPr>
          <a:xfrm>
            <a:off x="377099" y="345600"/>
            <a:ext cx="4423501" cy="968850"/>
          </a:xfrm>
        </p:spPr>
        <p:txBody>
          <a:bodyPr>
            <a:normAutofit/>
          </a:bodyPr>
          <a:lstStyle/>
          <a:p>
            <a:r>
              <a:rPr kumimoji="0" lang="en-US" sz="6000" b="0" i="0" u="none" strike="noStrike" kern="1200" cap="none" spc="-100" normalizeH="0" baseline="0" noProof="0" dirty="0" err="1">
                <a:ln>
                  <a:noFill/>
                </a:ln>
                <a:solidFill>
                  <a:srgbClr val="FFFFFF"/>
                </a:solidFill>
                <a:effectLst/>
                <a:uLnTx/>
                <a:uFillTx/>
                <a:latin typeface="The Hand Extrablack"/>
                <a:ea typeface="+mj-ea"/>
                <a:cs typeface="+mj-cs"/>
              </a:rPr>
              <a:t>Diagrammi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dei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Casi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d’Uso</a:t>
            </a:r>
            <a:endParaRPr lang="it-IT" sz="5600" dirty="0"/>
          </a:p>
        </p:txBody>
      </p:sp>
      <p:sp>
        <p:nvSpPr>
          <p:cNvPr id="4" name="Segnaposto testo 3">
            <a:extLst>
              <a:ext uri="{FF2B5EF4-FFF2-40B4-BE49-F238E27FC236}">
                <a16:creationId xmlns:a16="http://schemas.microsoft.com/office/drawing/2014/main" id="{D82A4D08-F873-360A-08CB-80C35B887F63}"/>
              </a:ext>
            </a:extLst>
          </p:cNvPr>
          <p:cNvSpPr>
            <a:spLocks noGrp="1"/>
          </p:cNvSpPr>
          <p:nvPr>
            <p:ph type="body" sz="half" idx="2"/>
          </p:nvPr>
        </p:nvSpPr>
        <p:spPr>
          <a:xfrm>
            <a:off x="4680533" y="546702"/>
            <a:ext cx="3095625" cy="453424"/>
          </a:xfrm>
        </p:spPr>
        <p:txBody>
          <a:bodyPr/>
          <a:lstStyle/>
          <a:p>
            <a:r>
              <a:rPr lang="it-IT" dirty="0"/>
              <a:t>:  Dottore</a:t>
            </a:r>
          </a:p>
        </p:txBody>
      </p:sp>
      <p:pic>
        <p:nvPicPr>
          <p:cNvPr id="8" name="Immagine 7" descr="Immagine che contiene testo, diagramma, schizzo, disegno&#10;&#10;Descrizione generata automaticamente">
            <a:extLst>
              <a:ext uri="{FF2B5EF4-FFF2-40B4-BE49-F238E27FC236}">
                <a16:creationId xmlns:a16="http://schemas.microsoft.com/office/drawing/2014/main" id="{BDA52563-9B6A-F0DF-6549-7B297760A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5027"/>
            <a:ext cx="6192078" cy="3615390"/>
          </a:xfrm>
          <a:prstGeom prst="rect">
            <a:avLst/>
          </a:prstGeom>
        </p:spPr>
      </p:pic>
      <p:pic>
        <p:nvPicPr>
          <p:cNvPr id="17" name="Immagine 16" descr="Immagine che contiene testo, schermata, diagramma, Carattere&#10;&#10;Descrizione generata automaticamente">
            <a:extLst>
              <a:ext uri="{FF2B5EF4-FFF2-40B4-BE49-F238E27FC236}">
                <a16:creationId xmlns:a16="http://schemas.microsoft.com/office/drawing/2014/main" id="{671689BF-D93F-0F3F-8F78-866A7BF0A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62305"/>
            <a:ext cx="6264613" cy="2847281"/>
          </a:xfrm>
          <a:prstGeom prst="rect">
            <a:avLst/>
          </a:prstGeom>
        </p:spPr>
      </p:pic>
      <p:pic>
        <p:nvPicPr>
          <p:cNvPr id="16" name="Immagine 15" descr="Immagine che contiene testo, schermata, diagramma, Carattere&#10;&#10;Descrizione generata automaticamente">
            <a:extLst>
              <a:ext uri="{FF2B5EF4-FFF2-40B4-BE49-F238E27FC236}">
                <a16:creationId xmlns:a16="http://schemas.microsoft.com/office/drawing/2014/main" id="{8EBE19E2-6AD2-8ED3-366D-C4E9EB438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1215026"/>
            <a:ext cx="6400800" cy="5694561"/>
          </a:xfrm>
          <a:prstGeom prst="rect">
            <a:avLst/>
          </a:prstGeom>
        </p:spPr>
      </p:pic>
    </p:spTree>
    <p:extLst>
      <p:ext uri="{BB962C8B-B14F-4D97-AF65-F5344CB8AC3E}">
        <p14:creationId xmlns:p14="http://schemas.microsoft.com/office/powerpoint/2010/main" val="8134678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arn(inVertical)">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971D0C-300B-E9D9-8A6A-4E7011B44467}"/>
              </a:ext>
            </a:extLst>
          </p:cNvPr>
          <p:cNvSpPr>
            <a:spLocks noGrp="1"/>
          </p:cNvSpPr>
          <p:nvPr>
            <p:ph type="title"/>
          </p:nvPr>
        </p:nvSpPr>
        <p:spPr>
          <a:xfrm>
            <a:off x="500925" y="345600"/>
            <a:ext cx="3909150" cy="607288"/>
          </a:xfrm>
        </p:spPr>
        <p:txBody>
          <a:bodyPr>
            <a:normAutofit fontScale="90000"/>
          </a:bodyPr>
          <a:lstStyle/>
          <a:p>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Diagrammi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6200" b="0" i="0" u="none" strike="noStrike" kern="1200" cap="none" spc="-100" normalizeH="0" baseline="0" noProof="0" dirty="0" err="1">
                <a:ln>
                  <a:noFill/>
                </a:ln>
                <a:solidFill>
                  <a:srgbClr val="FFFFFF"/>
                </a:solidFill>
                <a:effectLst/>
                <a:uLnTx/>
                <a:uFillTx/>
                <a:latin typeface="The Hand Extrablack"/>
                <a:ea typeface="+mj-ea"/>
                <a:cs typeface="+mj-cs"/>
              </a:rPr>
              <a:t>dei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Casi</a:t>
            </a:r>
            <a:r>
              <a:rPr kumimoji="0" lang="en-US" sz="5600" b="0" i="0" u="none" strike="noStrike" kern="1200" cap="none" spc="-100" normalizeH="0" baseline="0" noProof="0" dirty="0">
                <a:ln>
                  <a:noFill/>
                </a:ln>
                <a:solidFill>
                  <a:srgbClr val="FFFFFF"/>
                </a:solidFill>
                <a:effectLst/>
                <a:uLnTx/>
                <a:uFillTx/>
                <a:latin typeface="The Hand Extrablack"/>
                <a:ea typeface="+mj-ea"/>
                <a:cs typeface="+mj-cs"/>
              </a:rPr>
              <a:t> </a:t>
            </a:r>
            <a:r>
              <a:rPr kumimoji="0" lang="en-US" sz="5600" b="0" i="0" u="none" strike="noStrike" kern="1200" cap="none" spc="-100" normalizeH="0" baseline="0" noProof="0" dirty="0" err="1">
                <a:ln>
                  <a:noFill/>
                </a:ln>
                <a:solidFill>
                  <a:srgbClr val="FFFFFF"/>
                </a:solidFill>
                <a:effectLst/>
                <a:uLnTx/>
                <a:uFillTx/>
                <a:latin typeface="The Hand Extrablack"/>
                <a:ea typeface="+mj-ea"/>
                <a:cs typeface="+mj-cs"/>
              </a:rPr>
              <a:t>d’Uso</a:t>
            </a:r>
            <a:endParaRPr lang="it-IT" dirty="0"/>
          </a:p>
        </p:txBody>
      </p:sp>
      <p:sp>
        <p:nvSpPr>
          <p:cNvPr id="4" name="Segnaposto testo 3">
            <a:extLst>
              <a:ext uri="{FF2B5EF4-FFF2-40B4-BE49-F238E27FC236}">
                <a16:creationId xmlns:a16="http://schemas.microsoft.com/office/drawing/2014/main" id="{93CA278E-7922-1313-88F9-F23E197354D1}"/>
              </a:ext>
            </a:extLst>
          </p:cNvPr>
          <p:cNvSpPr>
            <a:spLocks noGrp="1"/>
          </p:cNvSpPr>
          <p:nvPr>
            <p:ph type="body" sz="half" idx="2"/>
          </p:nvPr>
        </p:nvSpPr>
        <p:spPr>
          <a:xfrm>
            <a:off x="4172117" y="611300"/>
            <a:ext cx="8019883" cy="607288"/>
          </a:xfrm>
        </p:spPr>
        <p:txBody>
          <a:bodyPr>
            <a:normAutofit fontScale="92500"/>
          </a:bodyPr>
          <a:lstStyle/>
          <a:p>
            <a:r>
              <a:rPr lang="it-IT" dirty="0"/>
              <a:t>:Gestione Cartelle Cliniche e Materiali con gestione autorizzazione</a:t>
            </a:r>
          </a:p>
        </p:txBody>
      </p:sp>
      <p:pic>
        <p:nvPicPr>
          <p:cNvPr id="9" name="Immagine 8" descr="Immagine che contiene testo, schermata, linea, Carattere&#10;&#10;Descrizione generata automaticamente">
            <a:extLst>
              <a:ext uri="{FF2B5EF4-FFF2-40B4-BE49-F238E27FC236}">
                <a16:creationId xmlns:a16="http://schemas.microsoft.com/office/drawing/2014/main" id="{D1CC60D4-08C5-B17F-0A89-8B962433C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689" y="4654773"/>
            <a:ext cx="5525312" cy="2203228"/>
          </a:xfrm>
          <a:prstGeom prst="rect">
            <a:avLst/>
          </a:prstGeom>
        </p:spPr>
      </p:pic>
      <p:pic>
        <p:nvPicPr>
          <p:cNvPr id="11" name="Immagine 10" descr="Immagine che contiene testo, linea, diagramma, schermata&#10;&#10;Descrizione generata automaticamente">
            <a:extLst>
              <a:ext uri="{FF2B5EF4-FFF2-40B4-BE49-F238E27FC236}">
                <a16:creationId xmlns:a16="http://schemas.microsoft.com/office/drawing/2014/main" id="{47488957-BE96-F183-1D80-706158092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77163"/>
            <a:ext cx="6666688" cy="2180837"/>
          </a:xfrm>
          <a:prstGeom prst="rect">
            <a:avLst/>
          </a:prstGeom>
        </p:spPr>
      </p:pic>
      <p:pic>
        <p:nvPicPr>
          <p:cNvPr id="15" name="Immagine 14" descr="Immagine che contiene testo, schizzo, disegno, diagramma&#10;&#10;Descrizione generata automaticamente">
            <a:extLst>
              <a:ext uri="{FF2B5EF4-FFF2-40B4-BE49-F238E27FC236}">
                <a16:creationId xmlns:a16="http://schemas.microsoft.com/office/drawing/2014/main" id="{96F5A830-2EDA-CFF1-D079-D84ACF523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509" y="1082628"/>
            <a:ext cx="6397491" cy="3572144"/>
          </a:xfrm>
          <a:prstGeom prst="rect">
            <a:avLst/>
          </a:prstGeom>
        </p:spPr>
      </p:pic>
      <p:pic>
        <p:nvPicPr>
          <p:cNvPr id="17" name="Immagine 16" descr="Immagine che contiene testo, diagramma, linea, schermata&#10;&#10;Descrizione generata automaticamente">
            <a:extLst>
              <a:ext uri="{FF2B5EF4-FFF2-40B4-BE49-F238E27FC236}">
                <a16:creationId xmlns:a16="http://schemas.microsoft.com/office/drawing/2014/main" id="{16407AA5-48CC-B5C5-B1B4-5AA0211EE3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82627"/>
            <a:ext cx="5872164" cy="3572144"/>
          </a:xfrm>
          <a:prstGeom prst="rect">
            <a:avLst/>
          </a:prstGeom>
        </p:spPr>
      </p:pic>
    </p:spTree>
    <p:extLst>
      <p:ext uri="{BB962C8B-B14F-4D97-AF65-F5344CB8AC3E}">
        <p14:creationId xmlns:p14="http://schemas.microsoft.com/office/powerpoint/2010/main" val="32397839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theme1.xml><?xml version="1.0" encoding="utf-8"?>
<a:theme xmlns:a="http://schemas.openxmlformats.org/drawingml/2006/main" name="BlobVTI">
  <a:themeElements>
    <a:clrScheme name="AnalogousFromLightSeedRightStep">
      <a:dk1>
        <a:srgbClr val="000000"/>
      </a:dk1>
      <a:lt1>
        <a:srgbClr val="FFFFFF"/>
      </a:lt1>
      <a:dk2>
        <a:srgbClr val="412624"/>
      </a:dk2>
      <a:lt2>
        <a:srgbClr val="E6E8E2"/>
      </a:lt2>
      <a:accent1>
        <a:srgbClr val="A996C6"/>
      </a:accent1>
      <a:accent2>
        <a:srgbClr val="AF7FBA"/>
      </a:accent2>
      <a:accent3>
        <a:srgbClr val="C593B9"/>
      </a:accent3>
      <a:accent4>
        <a:srgbClr val="BA7F94"/>
      </a:accent4>
      <a:accent5>
        <a:srgbClr val="C69996"/>
      </a:accent5>
      <a:accent6>
        <a:srgbClr val="BA9B7F"/>
      </a:accent6>
      <a:hlink>
        <a:srgbClr val="758A53"/>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
  <TotalTime>348</TotalTime>
  <Words>1358</Words>
  <Application>Microsoft Office PowerPoint</Application>
  <PresentationFormat>Widescreen</PresentationFormat>
  <Paragraphs>142</Paragraphs>
  <Slides>51</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51</vt:i4>
      </vt:variant>
    </vt:vector>
  </HeadingPairs>
  <TitlesOfParts>
    <vt:vector size="57" baseType="lpstr">
      <vt:lpstr>Arial</vt:lpstr>
      <vt:lpstr>Sagona Book</vt:lpstr>
      <vt:lpstr>The Hand Extrablack</vt:lpstr>
      <vt:lpstr>The Hand Extrablack (Titoli)</vt:lpstr>
      <vt:lpstr>Wingdings</vt:lpstr>
      <vt:lpstr>BlobVTI</vt:lpstr>
      <vt:lpstr>Ingegneria del software</vt:lpstr>
      <vt:lpstr>Obiettivi del Progetto</vt:lpstr>
      <vt:lpstr>Attori e Requisiti</vt:lpstr>
      <vt:lpstr>Attori e Requisiti</vt:lpstr>
      <vt:lpstr>Presentazione standard di PowerPoint</vt:lpstr>
      <vt:lpstr>Diagrammi dei Casi d’Uso</vt:lpstr>
      <vt:lpstr>Diagrammi dei Casi d’Uso</vt:lpstr>
      <vt:lpstr>Diagrammi dei Casi d’Uso</vt:lpstr>
      <vt:lpstr>Diagrammi dei Casi d’Uso</vt:lpstr>
      <vt:lpstr>Diagrammi dei Casi d’Uso</vt:lpstr>
      <vt:lpstr>Diagrammi dei Casi d’Uso</vt:lpstr>
      <vt:lpstr>Diagrammi dei Casi d’Uso</vt:lpstr>
      <vt:lpstr>Diagrammi dei Casi d’Uso</vt:lpstr>
      <vt:lpstr>Scenari : Registrazione Paziente </vt:lpstr>
      <vt:lpstr>Scenari : Prenotazione Paziente </vt:lpstr>
      <vt:lpstr>Scenari : Login</vt:lpstr>
      <vt:lpstr>Scenari : Cartella Clinica</vt:lpstr>
      <vt:lpstr>Scenari : Gestione Dottore e Pagamento </vt:lpstr>
      <vt:lpstr>Diagramma delle Classi Di Analisi</vt:lpstr>
      <vt:lpstr>Diagramma dei Package d’Analisi</vt:lpstr>
      <vt:lpstr>Diagrammi delle Sequenze</vt:lpstr>
      <vt:lpstr>Presentazione standard di PowerPoint</vt:lpstr>
      <vt:lpstr>Presentazione standard di PowerPoint</vt:lpstr>
      <vt:lpstr>Presentazione standard di PowerPoint</vt:lpstr>
      <vt:lpstr>Diagrammi delle Attività</vt:lpstr>
      <vt:lpstr>Presentazione standard di PowerPoint</vt:lpstr>
      <vt:lpstr>Diagrammi delle Attività </vt:lpstr>
      <vt:lpstr>Diagramma delle transizioni di stato</vt:lpstr>
      <vt:lpstr> Diagrammi delle classi di design </vt:lpstr>
      <vt:lpstr> Diagrammi delle classi di design  :  MODEL</vt:lpstr>
      <vt:lpstr> Diagrammi delle classi di design  :  VIEW</vt:lpstr>
      <vt:lpstr> Diagrammi delle classi di design  :  CONTROLLER</vt:lpstr>
      <vt:lpstr>PATTERN DESIGN: Cosa sono e le Nostre Scelte</vt:lpstr>
      <vt:lpstr>SINGLETON</vt:lpstr>
      <vt:lpstr>FACADE</vt:lpstr>
      <vt:lpstr>PROXY</vt:lpstr>
      <vt:lpstr>COMMAND</vt:lpstr>
      <vt:lpstr>MEDIATOR</vt:lpstr>
      <vt:lpstr>DIAGRAMMA DEI PACKAGE DI DESIGN</vt:lpstr>
      <vt:lpstr>DIAGRAMMI DELLE SEQUENZE DI DESIGN: Login</vt:lpstr>
      <vt:lpstr>DIAGRAMMI DELLE SEQUENZE DI DESIGN: InviaRemindPrenotazione</vt:lpstr>
      <vt:lpstr>DIAGRAMMI DELLE SEQUENZE DI DESIGN: InvioLinkRegistrazione</vt:lpstr>
      <vt:lpstr>DIAGRAMMA DEI COMPONENTI</vt:lpstr>
      <vt:lpstr>Diagramma del Deployment</vt:lpstr>
      <vt:lpstr>BPMN</vt:lpstr>
      <vt:lpstr>IMPLEMENTAZIONE</vt:lpstr>
      <vt:lpstr>Presentazione standard di PowerPoint</vt:lpstr>
      <vt:lpstr>Presentazione standard di PowerPoint</vt:lpstr>
      <vt:lpstr>Presentazione standard di PowerPoint</vt:lpstr>
      <vt:lpstr>Presentazione standard di PowerPoint</vt:lpstr>
      <vt:lpstr>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Ingegneria del software</dc:title>
  <dc:creator>RAFFAELE ESPOSITO</dc:creator>
  <cp:lastModifiedBy>RAFFAELE ESPOSITO</cp:lastModifiedBy>
  <cp:revision>1</cp:revision>
  <dcterms:created xsi:type="dcterms:W3CDTF">2023-06-15T08:00:33Z</dcterms:created>
  <dcterms:modified xsi:type="dcterms:W3CDTF">2023-06-15T13:49:33Z</dcterms:modified>
</cp:coreProperties>
</file>